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1A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4" d="100"/>
          <a:sy n="144" d="100"/>
        </p:scale>
        <p:origin x="654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9aee022b2d_0_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9aee022b2d_0_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99353bd75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99353bd75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95bcb7751b_0_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95bcb7751b_0_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954d991a18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954d991a18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9aee022b2d_0_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9aee022b2d_0_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9aee022b2d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9aee022b2d_0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9aee022b2d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9aee022b2d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9aee022b2d_0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9aee022b2d_0_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99353bd755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99353bd755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9aee022b2d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9aee022b2d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w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w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3"/>
          <p:cNvSpPr txBox="1"/>
          <p:nvPr/>
        </p:nvSpPr>
        <p:spPr>
          <a:xfrm>
            <a:off x="1653275" y="857250"/>
            <a:ext cx="6199800" cy="24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w" sz="7000" dirty="0">
                <a:highlight>
                  <a:srgbClr val="C9DAF8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ZOOM</a:t>
            </a:r>
            <a:endParaRPr sz="7000" dirty="0">
              <a:highlight>
                <a:srgbClr val="C9DAF8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iw" sz="7000" dirty="0">
                <a:highlight>
                  <a:srgbClr val="C9DAF8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התנהלות במפגש</a:t>
            </a:r>
            <a:endParaRPr sz="7000" dirty="0">
              <a:highlight>
                <a:srgbClr val="C9DAF8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dirty="0">
              <a:highlight>
                <a:srgbClr val="C9DAF8"/>
              </a:highlight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dirty="0">
              <a:highlight>
                <a:srgbClr val="C9DAF8"/>
              </a:highligh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2"/>
          <p:cNvSpPr txBox="1"/>
          <p:nvPr/>
        </p:nvSpPr>
        <p:spPr>
          <a:xfrm>
            <a:off x="5694600" y="99450"/>
            <a:ext cx="2888100" cy="6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iw" sz="2000">
                <a:highlight>
                  <a:srgbClr val="FF9900"/>
                </a:highlight>
              </a:rPr>
              <a:t>הקלטת המפגש</a:t>
            </a:r>
            <a:endParaRPr sz="2000">
              <a:highlight>
                <a:srgbClr val="FF9900"/>
              </a:highlight>
            </a:endParaRPr>
          </a:p>
        </p:txBody>
      </p:sp>
      <p:sp>
        <p:nvSpPr>
          <p:cNvPr id="136" name="Google Shape;136;p22"/>
          <p:cNvSpPr txBox="1"/>
          <p:nvPr/>
        </p:nvSpPr>
        <p:spPr>
          <a:xfrm>
            <a:off x="5847000" y="2731750"/>
            <a:ext cx="2888100" cy="6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iw" sz="2000">
                <a:highlight>
                  <a:srgbClr val="FF9900"/>
                </a:highlight>
              </a:rPr>
              <a:t>העברת פיקוד למורה אחר</a:t>
            </a:r>
            <a:endParaRPr sz="2000">
              <a:highlight>
                <a:srgbClr val="FF9900"/>
              </a:highlight>
            </a:endParaRPr>
          </a:p>
        </p:txBody>
      </p:sp>
      <p:pic>
        <p:nvPicPr>
          <p:cNvPr id="137" name="Google Shape;137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2400" y="704250"/>
            <a:ext cx="8251700" cy="1868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2400" y="3495775"/>
            <a:ext cx="8415849" cy="1356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Google Shape;143;p23"/>
          <p:cNvPicPr preferRelativeResize="0"/>
          <p:nvPr/>
        </p:nvPicPr>
        <p:blipFill rotWithShape="1">
          <a:blip r:embed="rId3">
            <a:alphaModFix/>
          </a:blip>
          <a:srcRect l="4776" r="4065" b="31884"/>
          <a:stretch/>
        </p:blipFill>
        <p:spPr>
          <a:xfrm>
            <a:off x="465950" y="1585000"/>
            <a:ext cx="5985824" cy="3343451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23"/>
          <p:cNvSpPr txBox="1"/>
          <p:nvPr/>
        </p:nvSpPr>
        <p:spPr>
          <a:xfrm>
            <a:off x="5721550" y="348175"/>
            <a:ext cx="2888100" cy="6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iw" sz="2000" dirty="0">
                <a:highlight>
                  <a:srgbClr val="FF9900"/>
                </a:highlight>
              </a:rPr>
              <a:t>הוספת </a:t>
            </a:r>
            <a:r>
              <a:rPr lang="iw" sz="2000" dirty="0" smtClean="0">
                <a:highlight>
                  <a:srgbClr val="FF9900"/>
                </a:highlight>
              </a:rPr>
              <a:t>מארח</a:t>
            </a:r>
            <a:r>
              <a:rPr lang="he-IL" sz="2000" dirty="0" smtClean="0">
                <a:highlight>
                  <a:srgbClr val="FF9900"/>
                </a:highlight>
              </a:rPr>
              <a:t> (אחראי על הזום)</a:t>
            </a:r>
            <a:endParaRPr sz="2000" dirty="0">
              <a:highlight>
                <a:srgbClr val="FF9900"/>
              </a:highlight>
            </a:endParaRPr>
          </a:p>
        </p:txBody>
      </p:sp>
      <p:pic>
        <p:nvPicPr>
          <p:cNvPr id="145" name="Google Shape;145;p23"/>
          <p:cNvPicPr preferRelativeResize="0"/>
          <p:nvPr/>
        </p:nvPicPr>
        <p:blipFill rotWithShape="1">
          <a:blip r:embed="rId4">
            <a:alphaModFix/>
          </a:blip>
          <a:srcRect l="12071" t="26295" r="17787" b="66745"/>
          <a:stretch/>
        </p:blipFill>
        <p:spPr>
          <a:xfrm>
            <a:off x="931925" y="952975"/>
            <a:ext cx="7096949" cy="44490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46" name="Google Shape;146;p23"/>
          <p:cNvCxnSpPr/>
          <p:nvPr/>
        </p:nvCxnSpPr>
        <p:spPr>
          <a:xfrm flipH="1">
            <a:off x="5430175" y="1917600"/>
            <a:ext cx="1595100" cy="114690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47" name="Google Shape;147;p23"/>
          <p:cNvSpPr/>
          <p:nvPr/>
        </p:nvSpPr>
        <p:spPr>
          <a:xfrm>
            <a:off x="3333425" y="757175"/>
            <a:ext cx="1039500" cy="8277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קבוצה 2"/>
          <p:cNvGrpSpPr/>
          <p:nvPr/>
        </p:nvGrpSpPr>
        <p:grpSpPr>
          <a:xfrm>
            <a:off x="806225" y="722300"/>
            <a:ext cx="7531549" cy="4227625"/>
            <a:chOff x="806225" y="722300"/>
            <a:chExt cx="7531549" cy="4227625"/>
          </a:xfrm>
        </p:grpSpPr>
        <p:pic>
          <p:nvPicPr>
            <p:cNvPr id="61" name="Google Shape;61;p14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806225" y="722300"/>
              <a:ext cx="7531549" cy="42276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" name="מלבן 1"/>
            <p:cNvSpPr/>
            <p:nvPr/>
          </p:nvSpPr>
          <p:spPr>
            <a:xfrm>
              <a:off x="2877548" y="2299252"/>
              <a:ext cx="1327943" cy="915448"/>
            </a:xfrm>
            <a:prstGeom prst="rect">
              <a:avLst/>
            </a:prstGeom>
            <a:solidFill>
              <a:srgbClr val="1A1A1A"/>
            </a:solidFill>
            <a:ln>
              <a:solidFill>
                <a:srgbClr val="1A1A1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/>
            </a:p>
          </p:txBody>
        </p:sp>
      </p:grpSp>
      <p:sp>
        <p:nvSpPr>
          <p:cNvPr id="62" name="Google Shape;62;p14"/>
          <p:cNvSpPr/>
          <p:nvPr/>
        </p:nvSpPr>
        <p:spPr>
          <a:xfrm>
            <a:off x="704175" y="4255625"/>
            <a:ext cx="659700" cy="5511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3" name="Google Shape;63;p14"/>
          <p:cNvSpPr/>
          <p:nvPr/>
        </p:nvSpPr>
        <p:spPr>
          <a:xfrm>
            <a:off x="1453575" y="4255625"/>
            <a:ext cx="659700" cy="5511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4" name="Google Shape;64;p14"/>
          <p:cNvSpPr/>
          <p:nvPr/>
        </p:nvSpPr>
        <p:spPr>
          <a:xfrm>
            <a:off x="4422650" y="4255625"/>
            <a:ext cx="659700" cy="5511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5" name="Google Shape;65;p14"/>
          <p:cNvSpPr/>
          <p:nvPr/>
        </p:nvSpPr>
        <p:spPr>
          <a:xfrm>
            <a:off x="5937475" y="4255625"/>
            <a:ext cx="659700" cy="5511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cxnSp>
        <p:nvCxnSpPr>
          <p:cNvPr id="66" name="Google Shape;66;p14"/>
          <p:cNvCxnSpPr/>
          <p:nvPr/>
        </p:nvCxnSpPr>
        <p:spPr>
          <a:xfrm flipH="1">
            <a:off x="6444575" y="3214700"/>
            <a:ext cx="336900" cy="90330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67" name="Google Shape;67;p14"/>
          <p:cNvCxnSpPr/>
          <p:nvPr/>
        </p:nvCxnSpPr>
        <p:spPr>
          <a:xfrm flipH="1">
            <a:off x="4745375" y="3689225"/>
            <a:ext cx="367500" cy="42870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68" name="Google Shape;68;p14"/>
          <p:cNvCxnSpPr/>
          <p:nvPr/>
        </p:nvCxnSpPr>
        <p:spPr>
          <a:xfrm flipH="1">
            <a:off x="1683875" y="3633725"/>
            <a:ext cx="336900" cy="53970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69" name="Google Shape;69;p14"/>
          <p:cNvCxnSpPr/>
          <p:nvPr/>
        </p:nvCxnSpPr>
        <p:spPr>
          <a:xfrm flipH="1">
            <a:off x="1019100" y="3291225"/>
            <a:ext cx="144300" cy="82650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70" name="Google Shape;70;p14"/>
          <p:cNvSpPr txBox="1"/>
          <p:nvPr/>
        </p:nvSpPr>
        <p:spPr>
          <a:xfrm>
            <a:off x="6250650" y="2571750"/>
            <a:ext cx="2010600" cy="174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iw" sz="2000">
                <a:highlight>
                  <a:srgbClr val="FF9900"/>
                </a:highlight>
              </a:rPr>
              <a:t>יצירת תגובה </a:t>
            </a:r>
            <a:endParaRPr sz="2000">
              <a:highlight>
                <a:srgbClr val="FF9900"/>
              </a:highlight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iw" sz="2000">
                <a:highlight>
                  <a:srgbClr val="FF9900"/>
                </a:highlight>
              </a:rPr>
              <a:t>של אימוגים</a:t>
            </a:r>
            <a:endParaRPr sz="2000">
              <a:highlight>
                <a:srgbClr val="FF9900"/>
              </a:highlight>
            </a:endParaRPr>
          </a:p>
        </p:txBody>
      </p:sp>
      <p:sp>
        <p:nvSpPr>
          <p:cNvPr id="71" name="Google Shape;71;p14"/>
          <p:cNvSpPr txBox="1"/>
          <p:nvPr/>
        </p:nvSpPr>
        <p:spPr>
          <a:xfrm>
            <a:off x="4934150" y="3214700"/>
            <a:ext cx="1418100" cy="90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iw" sz="2000">
                <a:highlight>
                  <a:srgbClr val="FF9900"/>
                </a:highlight>
              </a:rPr>
              <a:t>פתיחת שיחה בכתב</a:t>
            </a:r>
            <a:endParaRPr sz="2000">
              <a:highlight>
                <a:srgbClr val="FF9900"/>
              </a:highlight>
            </a:endParaRPr>
          </a:p>
        </p:txBody>
      </p:sp>
      <p:sp>
        <p:nvSpPr>
          <p:cNvPr id="72" name="Google Shape;72;p14"/>
          <p:cNvSpPr txBox="1"/>
          <p:nvPr/>
        </p:nvSpPr>
        <p:spPr>
          <a:xfrm>
            <a:off x="1683875" y="3176400"/>
            <a:ext cx="1729800" cy="80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iw" sz="2000">
                <a:highlight>
                  <a:srgbClr val="FF9900"/>
                </a:highlight>
              </a:rPr>
              <a:t>הפעלת/כיבוי</a:t>
            </a:r>
            <a:endParaRPr sz="2000">
              <a:highlight>
                <a:srgbClr val="FF9900"/>
              </a:highlight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iw" sz="2000">
                <a:highlight>
                  <a:srgbClr val="FF9900"/>
                </a:highlight>
              </a:rPr>
              <a:t>וידאו</a:t>
            </a:r>
            <a:endParaRPr sz="2000">
              <a:highlight>
                <a:srgbClr val="FF9900"/>
              </a:highlight>
            </a:endParaRPr>
          </a:p>
        </p:txBody>
      </p:sp>
      <p:sp>
        <p:nvSpPr>
          <p:cNvPr id="73" name="Google Shape;73;p14"/>
          <p:cNvSpPr txBox="1"/>
          <p:nvPr/>
        </p:nvSpPr>
        <p:spPr>
          <a:xfrm>
            <a:off x="0" y="2479900"/>
            <a:ext cx="1683900" cy="90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iw" sz="2000">
                <a:highlight>
                  <a:srgbClr val="FF9900"/>
                </a:highlight>
              </a:rPr>
              <a:t>הפעלת/כיבוי</a:t>
            </a:r>
            <a:endParaRPr sz="2000">
              <a:highlight>
                <a:srgbClr val="FF9900"/>
              </a:highlight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iw" sz="2000">
                <a:highlight>
                  <a:srgbClr val="FF9900"/>
                </a:highlight>
              </a:rPr>
              <a:t>קול - שמע</a:t>
            </a:r>
            <a:endParaRPr sz="2000">
              <a:highlight>
                <a:srgbClr val="FF9900"/>
              </a:highlight>
            </a:endParaRPr>
          </a:p>
        </p:txBody>
      </p:sp>
      <p:sp>
        <p:nvSpPr>
          <p:cNvPr id="16" name="Google Shape;55;p13"/>
          <p:cNvSpPr txBox="1"/>
          <p:nvPr/>
        </p:nvSpPr>
        <p:spPr>
          <a:xfrm>
            <a:off x="1163400" y="122700"/>
            <a:ext cx="6199800" cy="24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algn="ctr"/>
            <a:r>
              <a:rPr lang="he-IL" sz="3200" dirty="0">
                <a:highlight>
                  <a:srgbClr val="C9DAF8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טיפים להתנהלות במהלך פגישה</a:t>
            </a:r>
          </a:p>
          <a:p>
            <a:pPr marL="45720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0" dirty="0">
              <a:highlight>
                <a:srgbClr val="C9DAF8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dirty="0">
              <a:highlight>
                <a:srgbClr val="C9DAF8"/>
              </a:highlight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dirty="0">
              <a:highlight>
                <a:srgbClr val="C9DAF8"/>
              </a:highligh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Google Shape;78;p15"/>
          <p:cNvGrpSpPr/>
          <p:nvPr/>
        </p:nvGrpSpPr>
        <p:grpSpPr>
          <a:xfrm>
            <a:off x="719307" y="903332"/>
            <a:ext cx="4959608" cy="3398467"/>
            <a:chOff x="4699574" y="2648300"/>
            <a:chExt cx="4054949" cy="2342801"/>
          </a:xfrm>
        </p:grpSpPr>
        <p:pic>
          <p:nvPicPr>
            <p:cNvPr id="79" name="Google Shape;79;p15"/>
            <p:cNvPicPr preferRelativeResize="0"/>
            <p:nvPr/>
          </p:nvPicPr>
          <p:blipFill rotWithShape="1">
            <a:blip r:embed="rId3">
              <a:alphaModFix/>
            </a:blip>
            <a:srcRect l="52861" t="51580"/>
            <a:stretch/>
          </p:blipFill>
          <p:spPr>
            <a:xfrm>
              <a:off x="4699574" y="2648300"/>
              <a:ext cx="4054949" cy="234280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0" name="Google Shape;80;p15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5249975" y="3689221"/>
              <a:ext cx="771525" cy="5734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81" name="Google Shape;81;p15"/>
          <p:cNvSpPr/>
          <p:nvPr/>
        </p:nvSpPr>
        <p:spPr>
          <a:xfrm>
            <a:off x="2403200" y="1117475"/>
            <a:ext cx="336900" cy="4668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cxnSp>
        <p:nvCxnSpPr>
          <p:cNvPr id="82" name="Google Shape;82;p15"/>
          <p:cNvCxnSpPr/>
          <p:nvPr/>
        </p:nvCxnSpPr>
        <p:spPr>
          <a:xfrm flipH="1">
            <a:off x="3000250" y="2041700"/>
            <a:ext cx="3521100" cy="23910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83" name="Google Shape;83;p15"/>
          <p:cNvSpPr txBox="1"/>
          <p:nvPr/>
        </p:nvSpPr>
        <p:spPr>
          <a:xfrm>
            <a:off x="6184450" y="1584375"/>
            <a:ext cx="1729800" cy="80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iw" sz="2000">
                <a:highlight>
                  <a:srgbClr val="FF9900"/>
                </a:highlight>
              </a:rPr>
              <a:t>שינוי שם</a:t>
            </a:r>
            <a:endParaRPr sz="2000">
              <a:highlight>
                <a:srgbClr val="FF9900"/>
              </a:highlight>
            </a:endParaRPr>
          </a:p>
        </p:txBody>
      </p:sp>
      <p:sp>
        <p:nvSpPr>
          <p:cNvPr id="84" name="Google Shape;84;p15"/>
          <p:cNvSpPr/>
          <p:nvPr/>
        </p:nvSpPr>
        <p:spPr>
          <a:xfrm>
            <a:off x="2403200" y="2148975"/>
            <a:ext cx="750900" cy="2391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oogle Shape;89;p16"/>
          <p:cNvPicPr preferRelativeResize="0"/>
          <p:nvPr/>
        </p:nvPicPr>
        <p:blipFill rotWithShape="1">
          <a:blip r:embed="rId3">
            <a:alphaModFix/>
          </a:blip>
          <a:srcRect b="77605"/>
          <a:stretch/>
        </p:blipFill>
        <p:spPr>
          <a:xfrm>
            <a:off x="154775" y="612400"/>
            <a:ext cx="8191500" cy="1025775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6"/>
          <p:cNvSpPr txBox="1"/>
          <p:nvPr/>
        </p:nvSpPr>
        <p:spPr>
          <a:xfrm>
            <a:off x="2056225" y="505175"/>
            <a:ext cx="2010600" cy="174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iw" sz="2000"/>
              <a:t>לחיצה על </a:t>
            </a:r>
            <a:endParaRPr sz="20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w" sz="2000"/>
              <a:t>Share Screen</a:t>
            </a:r>
            <a:endParaRPr sz="2000"/>
          </a:p>
        </p:txBody>
      </p:sp>
      <p:cxnSp>
        <p:nvCxnSpPr>
          <p:cNvPr id="91" name="Google Shape;91;p16"/>
          <p:cNvCxnSpPr/>
          <p:nvPr/>
        </p:nvCxnSpPr>
        <p:spPr>
          <a:xfrm rot="10800000" flipH="1">
            <a:off x="3980100" y="933850"/>
            <a:ext cx="1745100" cy="9180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92" name="Google Shape;92;p16"/>
          <p:cNvSpPr txBox="1"/>
          <p:nvPr/>
        </p:nvSpPr>
        <p:spPr>
          <a:xfrm>
            <a:off x="6572100" y="7600"/>
            <a:ext cx="2010600" cy="6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iw" sz="2000">
                <a:highlight>
                  <a:srgbClr val="FF9900"/>
                </a:highlight>
              </a:rPr>
              <a:t>שיתוף מסך</a:t>
            </a:r>
            <a:endParaRPr sz="2000">
              <a:highlight>
                <a:srgbClr val="FF9900"/>
              </a:highlight>
            </a:endParaRPr>
          </a:p>
        </p:txBody>
      </p:sp>
      <p:pic>
        <p:nvPicPr>
          <p:cNvPr id="93" name="Google Shape;93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78725" y="2318375"/>
            <a:ext cx="6559425" cy="275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16"/>
          <p:cNvPicPr preferRelativeResize="0"/>
          <p:nvPr/>
        </p:nvPicPr>
        <p:blipFill rotWithShape="1">
          <a:blip r:embed="rId3">
            <a:alphaModFix/>
          </a:blip>
          <a:srcRect t="25400" b="52204"/>
          <a:stretch/>
        </p:blipFill>
        <p:spPr>
          <a:xfrm>
            <a:off x="391200" y="1461850"/>
            <a:ext cx="8191500" cy="1025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Google Shape;99;p17"/>
          <p:cNvPicPr preferRelativeResize="0"/>
          <p:nvPr/>
        </p:nvPicPr>
        <p:blipFill rotWithShape="1">
          <a:blip r:embed="rId3">
            <a:alphaModFix/>
          </a:blip>
          <a:srcRect t="45118" b="8762"/>
          <a:stretch/>
        </p:blipFill>
        <p:spPr>
          <a:xfrm>
            <a:off x="292550" y="704175"/>
            <a:ext cx="8191500" cy="2112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17"/>
          <p:cNvSpPr txBox="1"/>
          <p:nvPr/>
        </p:nvSpPr>
        <p:spPr>
          <a:xfrm>
            <a:off x="6572100" y="7600"/>
            <a:ext cx="2010600" cy="6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iw" sz="2000">
                <a:highlight>
                  <a:srgbClr val="FF9900"/>
                </a:highlight>
              </a:rPr>
              <a:t>שיתוף מסך</a:t>
            </a:r>
            <a:endParaRPr sz="2000">
              <a:highlight>
                <a:srgbClr val="FF9900"/>
              </a:highligh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18"/>
          <p:cNvPicPr preferRelativeResize="0"/>
          <p:nvPr/>
        </p:nvPicPr>
        <p:blipFill rotWithShape="1">
          <a:blip r:embed="rId3">
            <a:alphaModFix/>
          </a:blip>
          <a:srcRect t="6023"/>
          <a:stretch/>
        </p:blipFill>
        <p:spPr>
          <a:xfrm>
            <a:off x="918475" y="306150"/>
            <a:ext cx="7430725" cy="4684950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8"/>
          <p:cNvSpPr txBox="1"/>
          <p:nvPr/>
        </p:nvSpPr>
        <p:spPr>
          <a:xfrm>
            <a:off x="5694600" y="7600"/>
            <a:ext cx="2888100" cy="6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iw" sz="2000">
                <a:highlight>
                  <a:srgbClr val="FF9900"/>
                </a:highlight>
              </a:rPr>
              <a:t>מי יכול לשתף מסך?</a:t>
            </a:r>
            <a:endParaRPr sz="2000">
              <a:highlight>
                <a:srgbClr val="FF9900"/>
              </a:highlight>
            </a:endParaRPr>
          </a:p>
        </p:txBody>
      </p:sp>
      <p:sp>
        <p:nvSpPr>
          <p:cNvPr id="107" name="Google Shape;107;p18"/>
          <p:cNvSpPr txBox="1"/>
          <p:nvPr/>
        </p:nvSpPr>
        <p:spPr>
          <a:xfrm flipH="1">
            <a:off x="7662825" y="443925"/>
            <a:ext cx="1384200" cy="174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iw" sz="2000"/>
              <a:t>לחיצה על החץ הירוק</a:t>
            </a:r>
            <a:endParaRPr sz="2000"/>
          </a:p>
        </p:txBody>
      </p:sp>
      <p:cxnSp>
        <p:nvCxnSpPr>
          <p:cNvPr id="108" name="Google Shape;108;p18"/>
          <p:cNvCxnSpPr/>
          <p:nvPr/>
        </p:nvCxnSpPr>
        <p:spPr>
          <a:xfrm flipH="1">
            <a:off x="7845450" y="1209325"/>
            <a:ext cx="451500" cy="6120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oogle Shape;113;p19"/>
          <p:cNvPicPr preferRelativeResize="0"/>
          <p:nvPr/>
        </p:nvPicPr>
        <p:blipFill rotWithShape="1">
          <a:blip r:embed="rId3">
            <a:alphaModFix/>
          </a:blip>
          <a:srcRect l="5731" t="21802" r="6772" b="10924"/>
          <a:stretch/>
        </p:blipFill>
        <p:spPr>
          <a:xfrm>
            <a:off x="290725" y="665700"/>
            <a:ext cx="8853274" cy="4301176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19"/>
          <p:cNvSpPr txBox="1"/>
          <p:nvPr/>
        </p:nvSpPr>
        <p:spPr>
          <a:xfrm>
            <a:off x="5787950" y="258575"/>
            <a:ext cx="2888100" cy="6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iw" sz="2000">
                <a:highlight>
                  <a:srgbClr val="FF9900"/>
                </a:highlight>
              </a:rPr>
              <a:t>סרגל מנחה בעת שיתוף</a:t>
            </a:r>
            <a:endParaRPr sz="2000">
              <a:highlight>
                <a:srgbClr val="FF9900"/>
              </a:highligh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Google Shape;119;p20"/>
          <p:cNvPicPr preferRelativeResize="0"/>
          <p:nvPr/>
        </p:nvPicPr>
        <p:blipFill rotWithShape="1">
          <a:blip r:embed="rId3">
            <a:alphaModFix/>
          </a:blip>
          <a:srcRect l="7056" t="12033" r="5178" b="10182"/>
          <a:stretch/>
        </p:blipFill>
        <p:spPr>
          <a:xfrm>
            <a:off x="609325" y="734775"/>
            <a:ext cx="6438624" cy="4265349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20"/>
          <p:cNvSpPr txBox="1"/>
          <p:nvPr/>
        </p:nvSpPr>
        <p:spPr>
          <a:xfrm>
            <a:off x="3953700" y="3408250"/>
            <a:ext cx="5037900" cy="6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iw" sz="2000">
                <a:highlight>
                  <a:srgbClr val="FF9900"/>
                </a:highlight>
              </a:rPr>
              <a:t>אם ברצונכם לשתף </a:t>
            </a:r>
            <a:endParaRPr sz="2000">
              <a:highlight>
                <a:srgbClr val="FF9900"/>
              </a:highlight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iw" sz="2000">
                <a:highlight>
                  <a:srgbClr val="FF9900"/>
                </a:highlight>
              </a:rPr>
              <a:t>מסך עם קול </a:t>
            </a:r>
            <a:endParaRPr sz="2000">
              <a:highlight>
                <a:srgbClr val="FF9900"/>
              </a:highlight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iw" sz="2000">
                <a:highlight>
                  <a:srgbClr val="FF9900"/>
                </a:highlight>
              </a:rPr>
              <a:t>- יש לסמן V</a:t>
            </a:r>
            <a:endParaRPr sz="2000">
              <a:highlight>
                <a:srgbClr val="FF9900"/>
              </a:highlight>
            </a:endParaRPr>
          </a:p>
        </p:txBody>
      </p:sp>
      <p:sp>
        <p:nvSpPr>
          <p:cNvPr id="121" name="Google Shape;121;p20"/>
          <p:cNvSpPr/>
          <p:nvPr/>
        </p:nvSpPr>
        <p:spPr>
          <a:xfrm>
            <a:off x="609325" y="4449025"/>
            <a:ext cx="1362000" cy="5511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cxnSp>
        <p:nvCxnSpPr>
          <p:cNvPr id="122" name="Google Shape;122;p20"/>
          <p:cNvCxnSpPr/>
          <p:nvPr/>
        </p:nvCxnSpPr>
        <p:spPr>
          <a:xfrm flipH="1">
            <a:off x="1823975" y="3942750"/>
            <a:ext cx="5380500" cy="42630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oogle Shape;127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0175" y="3769875"/>
            <a:ext cx="8704200" cy="1279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21"/>
          <p:cNvSpPr txBox="1"/>
          <p:nvPr/>
        </p:nvSpPr>
        <p:spPr>
          <a:xfrm>
            <a:off x="5694600" y="99450"/>
            <a:ext cx="2888100" cy="6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iw" sz="2000">
                <a:highlight>
                  <a:srgbClr val="FF9900"/>
                </a:highlight>
              </a:rPr>
              <a:t>ציור על המסך</a:t>
            </a:r>
            <a:endParaRPr sz="2000">
              <a:highlight>
                <a:srgbClr val="FF9900"/>
              </a:highlight>
            </a:endParaRPr>
          </a:p>
        </p:txBody>
      </p:sp>
      <p:pic>
        <p:nvPicPr>
          <p:cNvPr id="129" name="Google Shape;129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62875" y="704250"/>
            <a:ext cx="6331900" cy="2257075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21"/>
          <p:cNvSpPr txBox="1"/>
          <p:nvPr/>
        </p:nvSpPr>
        <p:spPr>
          <a:xfrm>
            <a:off x="5811150" y="3266125"/>
            <a:ext cx="2888100" cy="6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iw" sz="2000">
                <a:highlight>
                  <a:srgbClr val="FF9900"/>
                </a:highlight>
              </a:rPr>
              <a:t>שליחת קישורים</a:t>
            </a:r>
            <a:endParaRPr sz="2000">
              <a:highlight>
                <a:srgbClr val="FF9900"/>
              </a:highligh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71</Words>
  <Application>Microsoft Office PowerPoint</Application>
  <PresentationFormat>‫הצגה על המסך (16:9)</PresentationFormat>
  <Paragraphs>27</Paragraphs>
  <Slides>11</Slides>
  <Notes>11</Notes>
  <HiddenSlides>0</HiddenSlides>
  <MMClips>0</MMClips>
  <ScaleCrop>false</ScaleCrop>
  <HeadingPairs>
    <vt:vector size="6" baseType="variant">
      <vt:variant>
        <vt:lpstr>גופנים בשימוש</vt:lpstr>
      </vt:variant>
      <vt:variant>
        <vt:i4>2</vt:i4>
      </vt:variant>
      <vt:variant>
        <vt:lpstr>ערכת נושא</vt:lpstr>
      </vt:variant>
      <vt:variant>
        <vt:i4>1</vt:i4>
      </vt:variant>
      <vt:variant>
        <vt:lpstr>כותרות שקופיות</vt:lpstr>
      </vt:variant>
      <vt:variant>
        <vt:i4>11</vt:i4>
      </vt:variant>
    </vt:vector>
  </HeadingPairs>
  <TitlesOfParts>
    <vt:vector size="14" baseType="lpstr">
      <vt:lpstr>Arial</vt:lpstr>
      <vt:lpstr>Calibri</vt:lpstr>
      <vt:lpstr>Simple Light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מצגת של PowerPoint‏</dc:title>
  <dc:creator>STUDENT</dc:creator>
  <cp:lastModifiedBy>STUDENT</cp:lastModifiedBy>
  <cp:revision>2</cp:revision>
  <dcterms:modified xsi:type="dcterms:W3CDTF">2020-10-12T10:41:19Z</dcterms:modified>
</cp:coreProperties>
</file>