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10287000" cx="1828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7" roundtripDataSignature="AMtx7mhQJ1uFKv9k4se70yvsteL8rUuv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_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_TITLE_AND_VERTICAL_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7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_WITH_TEXT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_WITH_CAPTION_TEXT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_WITH_CAPTION_TEXT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3.png"/><Relationship Id="rId10" Type="http://schemas.openxmlformats.org/officeDocument/2006/relationships/image" Target="../media/image9.png"/><Relationship Id="rId13" Type="http://schemas.openxmlformats.org/officeDocument/2006/relationships/image" Target="../media/image5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9" Type="http://schemas.openxmlformats.org/officeDocument/2006/relationships/image" Target="../media/image6.png"/><Relationship Id="rId15" Type="http://schemas.openxmlformats.org/officeDocument/2006/relationships/image" Target="../media/image4.png"/><Relationship Id="rId14" Type="http://schemas.openxmlformats.org/officeDocument/2006/relationships/image" Target="../media/image8.png"/><Relationship Id="rId5" Type="http://schemas.openxmlformats.org/officeDocument/2006/relationships/image" Target="../media/image10.png"/><Relationship Id="rId6" Type="http://schemas.openxmlformats.org/officeDocument/2006/relationships/image" Target="../media/image7.png"/><Relationship Id="rId7" Type="http://schemas.openxmlformats.org/officeDocument/2006/relationships/image" Target="../media/image13.png"/><Relationship Id="rId8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10448519" y="4854524"/>
            <a:ext cx="2053718" cy="2290527"/>
            <a:chOff x="0" y="0"/>
            <a:chExt cx="2738291" cy="3054037"/>
          </a:xfrm>
        </p:grpSpPr>
        <p:grpSp>
          <p:nvGrpSpPr>
            <p:cNvPr id="85" name="Google Shape;85;p1"/>
            <p:cNvGrpSpPr/>
            <p:nvPr/>
          </p:nvGrpSpPr>
          <p:grpSpPr>
            <a:xfrm>
              <a:off x="0" y="0"/>
              <a:ext cx="2738291" cy="3054037"/>
              <a:chOff x="0" y="0"/>
              <a:chExt cx="6507056" cy="7257369"/>
            </a:xfrm>
          </p:grpSpPr>
          <p:sp>
            <p:nvSpPr>
              <p:cNvPr id="86" name="Google Shape;86;p1"/>
              <p:cNvSpPr/>
              <p:nvPr/>
            </p:nvSpPr>
            <p:spPr>
              <a:xfrm>
                <a:off x="31750" y="31750"/>
                <a:ext cx="6443556" cy="7193869"/>
              </a:xfrm>
              <a:custGeom>
                <a:rect b="b" l="l" r="r" t="t"/>
                <a:pathLst>
                  <a:path extrusionOk="0" h="7193869" w="6443556">
                    <a:moveTo>
                      <a:pt x="6350846" y="7193869"/>
                    </a:moveTo>
                    <a:lnTo>
                      <a:pt x="92710" y="7193869"/>
                    </a:lnTo>
                    <a:cubicBezTo>
                      <a:pt x="41910" y="7193869"/>
                      <a:pt x="0" y="7151959"/>
                      <a:pt x="0" y="7101159"/>
                    </a:cubicBezTo>
                    <a:lnTo>
                      <a:pt x="0" y="92710"/>
                    </a:lnTo>
                    <a:cubicBezTo>
                      <a:pt x="0" y="41910"/>
                      <a:pt x="41910" y="0"/>
                      <a:pt x="92710" y="0"/>
                    </a:cubicBezTo>
                    <a:lnTo>
                      <a:pt x="6349576" y="0"/>
                    </a:lnTo>
                    <a:cubicBezTo>
                      <a:pt x="6400376" y="0"/>
                      <a:pt x="6442285" y="41910"/>
                      <a:pt x="6442285" y="92710"/>
                    </a:cubicBezTo>
                    <a:lnTo>
                      <a:pt x="6442285" y="7099888"/>
                    </a:lnTo>
                    <a:cubicBezTo>
                      <a:pt x="6443556" y="7151959"/>
                      <a:pt x="6401646" y="7193869"/>
                      <a:pt x="6350846" y="71938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1"/>
              <p:cNvSpPr/>
              <p:nvPr/>
            </p:nvSpPr>
            <p:spPr>
              <a:xfrm>
                <a:off x="0" y="0"/>
                <a:ext cx="6507056" cy="7257369"/>
              </a:xfrm>
              <a:custGeom>
                <a:rect b="b" l="l" r="r" t="t"/>
                <a:pathLst>
                  <a:path extrusionOk="0" h="7257369" w="6507056">
                    <a:moveTo>
                      <a:pt x="6382596" y="59690"/>
                    </a:moveTo>
                    <a:cubicBezTo>
                      <a:pt x="6418156" y="59690"/>
                      <a:pt x="6447365" y="88900"/>
                      <a:pt x="6447365" y="124460"/>
                    </a:cubicBezTo>
                    <a:lnTo>
                      <a:pt x="6447365" y="7132909"/>
                    </a:lnTo>
                    <a:cubicBezTo>
                      <a:pt x="6447365" y="7168469"/>
                      <a:pt x="6418156" y="7197678"/>
                      <a:pt x="6382596" y="7197678"/>
                    </a:cubicBezTo>
                    <a:lnTo>
                      <a:pt x="124460" y="7197678"/>
                    </a:lnTo>
                    <a:cubicBezTo>
                      <a:pt x="88900" y="7197678"/>
                      <a:pt x="59690" y="7168469"/>
                      <a:pt x="59690" y="7132909"/>
                    </a:cubicBezTo>
                    <a:lnTo>
                      <a:pt x="59690" y="124460"/>
                    </a:lnTo>
                    <a:cubicBezTo>
                      <a:pt x="59690" y="88900"/>
                      <a:pt x="88900" y="59690"/>
                      <a:pt x="124460" y="59690"/>
                    </a:cubicBezTo>
                    <a:lnTo>
                      <a:pt x="6382596" y="59690"/>
                    </a:lnTo>
                    <a:moveTo>
                      <a:pt x="6382596" y="0"/>
                    </a:moveTo>
                    <a:lnTo>
                      <a:pt x="124460" y="0"/>
                    </a:lnTo>
                    <a:cubicBezTo>
                      <a:pt x="55880" y="0"/>
                      <a:pt x="0" y="55880"/>
                      <a:pt x="0" y="124460"/>
                    </a:cubicBezTo>
                    <a:lnTo>
                      <a:pt x="0" y="7132909"/>
                    </a:lnTo>
                    <a:cubicBezTo>
                      <a:pt x="0" y="7201489"/>
                      <a:pt x="55880" y="7257369"/>
                      <a:pt x="124460" y="7257369"/>
                    </a:cubicBezTo>
                    <a:lnTo>
                      <a:pt x="6382596" y="7257369"/>
                    </a:lnTo>
                    <a:cubicBezTo>
                      <a:pt x="6451176" y="7257369"/>
                      <a:pt x="6507056" y="7201489"/>
                      <a:pt x="6507056" y="7132909"/>
                    </a:cubicBezTo>
                    <a:lnTo>
                      <a:pt x="6507056" y="124460"/>
                    </a:lnTo>
                    <a:cubicBezTo>
                      <a:pt x="6507056" y="55880"/>
                      <a:pt x="6451176" y="0"/>
                      <a:pt x="6382596" y="0"/>
                    </a:cubicBezTo>
                    <a:close/>
                  </a:path>
                </a:pathLst>
              </a:custGeom>
              <a:solidFill>
                <a:srgbClr val="72727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88" name="Google Shape;88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28619" y="575681"/>
              <a:ext cx="1102488" cy="110248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" name="Google Shape;89;p1"/>
            <p:cNvSpPr txBox="1"/>
            <p:nvPr/>
          </p:nvSpPr>
          <p:spPr>
            <a:xfrm>
              <a:off x="168506" y="2060402"/>
              <a:ext cx="2366129" cy="7621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4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77"/>
                <a:buFont typeface="Arial"/>
                <a:buNone/>
              </a:pPr>
              <a:r>
                <a:rPr lang="en-US" sz="1277">
                  <a:latin typeface="Calibri"/>
                  <a:ea typeface="Calibri"/>
                  <a:cs typeface="Calibri"/>
                  <a:sym typeface="Calibri"/>
                </a:rPr>
                <a:t>רוצים </a:t>
              </a:r>
              <a:r>
                <a:rPr b="0" i="0" lang="en-US" sz="1277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לדבר - הרימו יד (פיזית או באייקון דרך participents)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0" name="Google Shape;90;p1"/>
          <p:cNvGrpSpPr/>
          <p:nvPr/>
        </p:nvGrpSpPr>
        <p:grpSpPr>
          <a:xfrm>
            <a:off x="9260725" y="1256445"/>
            <a:ext cx="3021871" cy="3370316"/>
            <a:chOff x="0" y="0"/>
            <a:chExt cx="4029161" cy="4493754"/>
          </a:xfrm>
        </p:grpSpPr>
        <p:grpSp>
          <p:nvGrpSpPr>
            <p:cNvPr id="91" name="Google Shape;91;p1"/>
            <p:cNvGrpSpPr/>
            <p:nvPr/>
          </p:nvGrpSpPr>
          <p:grpSpPr>
            <a:xfrm>
              <a:off x="0" y="0"/>
              <a:ext cx="4029161" cy="4493754"/>
              <a:chOff x="0" y="0"/>
              <a:chExt cx="6507056" cy="7257369"/>
            </a:xfrm>
          </p:grpSpPr>
          <p:sp>
            <p:nvSpPr>
              <p:cNvPr id="92" name="Google Shape;92;p1"/>
              <p:cNvSpPr/>
              <p:nvPr/>
            </p:nvSpPr>
            <p:spPr>
              <a:xfrm>
                <a:off x="31750" y="31750"/>
                <a:ext cx="6443556" cy="7193869"/>
              </a:xfrm>
              <a:custGeom>
                <a:rect b="b" l="l" r="r" t="t"/>
                <a:pathLst>
                  <a:path extrusionOk="0" h="7193869" w="6443556">
                    <a:moveTo>
                      <a:pt x="6350846" y="7193869"/>
                    </a:moveTo>
                    <a:lnTo>
                      <a:pt x="92710" y="7193869"/>
                    </a:lnTo>
                    <a:cubicBezTo>
                      <a:pt x="41910" y="7193869"/>
                      <a:pt x="0" y="7151959"/>
                      <a:pt x="0" y="7101159"/>
                    </a:cubicBezTo>
                    <a:lnTo>
                      <a:pt x="0" y="92710"/>
                    </a:lnTo>
                    <a:cubicBezTo>
                      <a:pt x="0" y="41910"/>
                      <a:pt x="41910" y="0"/>
                      <a:pt x="92710" y="0"/>
                    </a:cubicBezTo>
                    <a:lnTo>
                      <a:pt x="6349576" y="0"/>
                    </a:lnTo>
                    <a:cubicBezTo>
                      <a:pt x="6400376" y="0"/>
                      <a:pt x="6442285" y="41910"/>
                      <a:pt x="6442285" y="92710"/>
                    </a:cubicBezTo>
                    <a:lnTo>
                      <a:pt x="6442285" y="7099888"/>
                    </a:lnTo>
                    <a:cubicBezTo>
                      <a:pt x="6443556" y="7151959"/>
                      <a:pt x="6401646" y="7193869"/>
                      <a:pt x="6350846" y="71938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1"/>
              <p:cNvSpPr/>
              <p:nvPr/>
            </p:nvSpPr>
            <p:spPr>
              <a:xfrm>
                <a:off x="0" y="0"/>
                <a:ext cx="6507056" cy="7257369"/>
              </a:xfrm>
              <a:custGeom>
                <a:rect b="b" l="l" r="r" t="t"/>
                <a:pathLst>
                  <a:path extrusionOk="0" h="7257369" w="6507056">
                    <a:moveTo>
                      <a:pt x="6382596" y="59690"/>
                    </a:moveTo>
                    <a:cubicBezTo>
                      <a:pt x="6418156" y="59690"/>
                      <a:pt x="6447365" y="88900"/>
                      <a:pt x="6447365" y="124460"/>
                    </a:cubicBezTo>
                    <a:lnTo>
                      <a:pt x="6447365" y="7132909"/>
                    </a:lnTo>
                    <a:cubicBezTo>
                      <a:pt x="6447365" y="7168469"/>
                      <a:pt x="6418156" y="7197678"/>
                      <a:pt x="6382596" y="7197678"/>
                    </a:cubicBezTo>
                    <a:lnTo>
                      <a:pt x="124460" y="7197678"/>
                    </a:lnTo>
                    <a:cubicBezTo>
                      <a:pt x="88900" y="7197678"/>
                      <a:pt x="59690" y="7168469"/>
                      <a:pt x="59690" y="7132909"/>
                    </a:cubicBezTo>
                    <a:lnTo>
                      <a:pt x="59690" y="124460"/>
                    </a:lnTo>
                    <a:cubicBezTo>
                      <a:pt x="59690" y="88900"/>
                      <a:pt x="88900" y="59690"/>
                      <a:pt x="124460" y="59690"/>
                    </a:cubicBezTo>
                    <a:lnTo>
                      <a:pt x="6382596" y="59690"/>
                    </a:lnTo>
                    <a:moveTo>
                      <a:pt x="6382596" y="0"/>
                    </a:moveTo>
                    <a:lnTo>
                      <a:pt x="124460" y="0"/>
                    </a:lnTo>
                    <a:cubicBezTo>
                      <a:pt x="55880" y="0"/>
                      <a:pt x="0" y="55880"/>
                      <a:pt x="0" y="124460"/>
                    </a:cubicBezTo>
                    <a:lnTo>
                      <a:pt x="0" y="7132909"/>
                    </a:lnTo>
                    <a:cubicBezTo>
                      <a:pt x="0" y="7201489"/>
                      <a:pt x="55880" y="7257369"/>
                      <a:pt x="124460" y="7257369"/>
                    </a:cubicBezTo>
                    <a:lnTo>
                      <a:pt x="6382596" y="7257369"/>
                    </a:lnTo>
                    <a:cubicBezTo>
                      <a:pt x="6451176" y="7257369"/>
                      <a:pt x="6507056" y="7201489"/>
                      <a:pt x="6507056" y="7132909"/>
                    </a:cubicBezTo>
                    <a:lnTo>
                      <a:pt x="6507056" y="124460"/>
                    </a:lnTo>
                    <a:cubicBezTo>
                      <a:pt x="6507056" y="55880"/>
                      <a:pt x="6451176" y="0"/>
                      <a:pt x="6382596" y="0"/>
                    </a:cubicBezTo>
                    <a:close/>
                  </a:path>
                </a:pathLst>
              </a:custGeom>
              <a:solidFill>
                <a:srgbClr val="72727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94" name="Google Shape;94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565633" y="537225"/>
              <a:ext cx="909978" cy="13433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5" name="Google Shape;95;p1"/>
            <p:cNvSpPr txBox="1"/>
            <p:nvPr/>
          </p:nvSpPr>
          <p:spPr>
            <a:xfrm>
              <a:off x="284953" y="2784308"/>
              <a:ext cx="2554200" cy="1135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63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79"/>
                <a:buFont typeface="Arial"/>
                <a:buNone/>
              </a:pPr>
              <a:r>
                <a:rPr b="0" i="0" lang="en-US" sz="1879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שמרו על מיקרופון מושתק אלא אם מדברים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" name="Google Shape;96;p1"/>
          <p:cNvGrpSpPr/>
          <p:nvPr/>
        </p:nvGrpSpPr>
        <p:grpSpPr>
          <a:xfrm>
            <a:off x="2750079" y="1256445"/>
            <a:ext cx="3021871" cy="3370316"/>
            <a:chOff x="0" y="0"/>
            <a:chExt cx="4029161" cy="4493754"/>
          </a:xfrm>
        </p:grpSpPr>
        <p:grpSp>
          <p:nvGrpSpPr>
            <p:cNvPr id="97" name="Google Shape;97;p1"/>
            <p:cNvGrpSpPr/>
            <p:nvPr/>
          </p:nvGrpSpPr>
          <p:grpSpPr>
            <a:xfrm>
              <a:off x="0" y="0"/>
              <a:ext cx="4029161" cy="4493754"/>
              <a:chOff x="0" y="0"/>
              <a:chExt cx="6507056" cy="7257369"/>
            </a:xfrm>
          </p:grpSpPr>
          <p:sp>
            <p:nvSpPr>
              <p:cNvPr id="98" name="Google Shape;98;p1"/>
              <p:cNvSpPr/>
              <p:nvPr/>
            </p:nvSpPr>
            <p:spPr>
              <a:xfrm>
                <a:off x="31750" y="31750"/>
                <a:ext cx="6443556" cy="7193869"/>
              </a:xfrm>
              <a:custGeom>
                <a:rect b="b" l="l" r="r" t="t"/>
                <a:pathLst>
                  <a:path extrusionOk="0" h="7193869" w="6443556">
                    <a:moveTo>
                      <a:pt x="6350846" y="7193869"/>
                    </a:moveTo>
                    <a:lnTo>
                      <a:pt x="92710" y="7193869"/>
                    </a:lnTo>
                    <a:cubicBezTo>
                      <a:pt x="41910" y="7193869"/>
                      <a:pt x="0" y="7151959"/>
                      <a:pt x="0" y="7101159"/>
                    </a:cubicBezTo>
                    <a:lnTo>
                      <a:pt x="0" y="92710"/>
                    </a:lnTo>
                    <a:cubicBezTo>
                      <a:pt x="0" y="41910"/>
                      <a:pt x="41910" y="0"/>
                      <a:pt x="92710" y="0"/>
                    </a:cubicBezTo>
                    <a:lnTo>
                      <a:pt x="6349576" y="0"/>
                    </a:lnTo>
                    <a:cubicBezTo>
                      <a:pt x="6400376" y="0"/>
                      <a:pt x="6442285" y="41910"/>
                      <a:pt x="6442285" y="92710"/>
                    </a:cubicBezTo>
                    <a:lnTo>
                      <a:pt x="6442285" y="7099888"/>
                    </a:lnTo>
                    <a:cubicBezTo>
                      <a:pt x="6443556" y="7151959"/>
                      <a:pt x="6401646" y="7193869"/>
                      <a:pt x="6350846" y="71938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1"/>
              <p:cNvSpPr/>
              <p:nvPr/>
            </p:nvSpPr>
            <p:spPr>
              <a:xfrm>
                <a:off x="0" y="0"/>
                <a:ext cx="6507056" cy="7257369"/>
              </a:xfrm>
              <a:custGeom>
                <a:rect b="b" l="l" r="r" t="t"/>
                <a:pathLst>
                  <a:path extrusionOk="0" h="7257369" w="6507056">
                    <a:moveTo>
                      <a:pt x="6382596" y="59690"/>
                    </a:moveTo>
                    <a:cubicBezTo>
                      <a:pt x="6418156" y="59690"/>
                      <a:pt x="6447365" y="88900"/>
                      <a:pt x="6447365" y="124460"/>
                    </a:cubicBezTo>
                    <a:lnTo>
                      <a:pt x="6447365" y="7132909"/>
                    </a:lnTo>
                    <a:cubicBezTo>
                      <a:pt x="6447365" y="7168469"/>
                      <a:pt x="6418156" y="7197678"/>
                      <a:pt x="6382596" y="7197678"/>
                    </a:cubicBezTo>
                    <a:lnTo>
                      <a:pt x="124460" y="7197678"/>
                    </a:lnTo>
                    <a:cubicBezTo>
                      <a:pt x="88900" y="7197678"/>
                      <a:pt x="59690" y="7168469"/>
                      <a:pt x="59690" y="7132909"/>
                    </a:cubicBezTo>
                    <a:lnTo>
                      <a:pt x="59690" y="124460"/>
                    </a:lnTo>
                    <a:cubicBezTo>
                      <a:pt x="59690" y="88900"/>
                      <a:pt x="88900" y="59690"/>
                      <a:pt x="124460" y="59690"/>
                    </a:cubicBezTo>
                    <a:lnTo>
                      <a:pt x="6382596" y="59690"/>
                    </a:lnTo>
                    <a:moveTo>
                      <a:pt x="6382596" y="0"/>
                    </a:moveTo>
                    <a:lnTo>
                      <a:pt x="124460" y="0"/>
                    </a:lnTo>
                    <a:cubicBezTo>
                      <a:pt x="55880" y="0"/>
                      <a:pt x="0" y="55880"/>
                      <a:pt x="0" y="124460"/>
                    </a:cubicBezTo>
                    <a:lnTo>
                      <a:pt x="0" y="7132909"/>
                    </a:lnTo>
                    <a:cubicBezTo>
                      <a:pt x="0" y="7201489"/>
                      <a:pt x="55880" y="7257369"/>
                      <a:pt x="124460" y="7257369"/>
                    </a:cubicBezTo>
                    <a:lnTo>
                      <a:pt x="6382596" y="7257369"/>
                    </a:lnTo>
                    <a:cubicBezTo>
                      <a:pt x="6451176" y="7257369"/>
                      <a:pt x="6507056" y="7201489"/>
                      <a:pt x="6507056" y="7132909"/>
                    </a:cubicBezTo>
                    <a:lnTo>
                      <a:pt x="6507056" y="124460"/>
                    </a:lnTo>
                    <a:cubicBezTo>
                      <a:pt x="6507056" y="55880"/>
                      <a:pt x="6451176" y="0"/>
                      <a:pt x="6382596" y="0"/>
                    </a:cubicBezTo>
                    <a:close/>
                  </a:path>
                </a:pathLst>
              </a:custGeom>
              <a:solidFill>
                <a:srgbClr val="72727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0" name="Google Shape;100;p1"/>
            <p:cNvPicPr preferRelativeResize="0"/>
            <p:nvPr/>
          </p:nvPicPr>
          <p:blipFill rotWithShape="1">
            <a:blip r:embed="rId5">
              <a:alphaModFix/>
            </a:blip>
            <a:srcRect b="55190" l="0" r="0" t="0"/>
            <a:stretch/>
          </p:blipFill>
          <p:spPr>
            <a:xfrm>
              <a:off x="258265" y="735800"/>
              <a:ext cx="2280403" cy="14373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1" name="Google Shape;101;p1"/>
            <p:cNvSpPr txBox="1"/>
            <p:nvPr/>
          </p:nvSpPr>
          <p:spPr>
            <a:xfrm>
              <a:off x="385530" y="2550406"/>
              <a:ext cx="3481556" cy="17009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63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79"/>
                <a:buFont typeface="Arial"/>
                <a:buNone/>
              </a:pPr>
              <a:r>
                <a:rPr b="0" i="0" lang="en-US" sz="1879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ודאו שהשם המופיע על חלונכם הוא שמכם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20051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66"/>
                <a:buFont typeface="Arial"/>
                <a:buNone/>
              </a:pPr>
              <a:r>
                <a:rPr b="0" i="0" lang="en-US" sz="1566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לשינוי ניתן לבחור ב אייקון 3 הנקודות על חלונכן את האפשרות rename 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2" name="Google Shape;102;p1"/>
          <p:cNvGrpSpPr/>
          <p:nvPr/>
        </p:nvGrpSpPr>
        <p:grpSpPr>
          <a:xfrm>
            <a:off x="8261253" y="4854524"/>
            <a:ext cx="2053718" cy="2290528"/>
            <a:chOff x="0" y="0"/>
            <a:chExt cx="2738291" cy="3054037"/>
          </a:xfrm>
        </p:grpSpPr>
        <p:grpSp>
          <p:nvGrpSpPr>
            <p:cNvPr id="103" name="Google Shape;103;p1"/>
            <p:cNvGrpSpPr/>
            <p:nvPr/>
          </p:nvGrpSpPr>
          <p:grpSpPr>
            <a:xfrm>
              <a:off x="0" y="0"/>
              <a:ext cx="2738291" cy="3054037"/>
              <a:chOff x="0" y="0"/>
              <a:chExt cx="6507056" cy="7257369"/>
            </a:xfrm>
          </p:grpSpPr>
          <p:sp>
            <p:nvSpPr>
              <p:cNvPr id="104" name="Google Shape;104;p1"/>
              <p:cNvSpPr/>
              <p:nvPr/>
            </p:nvSpPr>
            <p:spPr>
              <a:xfrm>
                <a:off x="31750" y="31750"/>
                <a:ext cx="6443556" cy="7193869"/>
              </a:xfrm>
              <a:custGeom>
                <a:rect b="b" l="l" r="r" t="t"/>
                <a:pathLst>
                  <a:path extrusionOk="0" h="7193869" w="6443556">
                    <a:moveTo>
                      <a:pt x="6350846" y="7193869"/>
                    </a:moveTo>
                    <a:lnTo>
                      <a:pt x="92710" y="7193869"/>
                    </a:lnTo>
                    <a:cubicBezTo>
                      <a:pt x="41910" y="7193869"/>
                      <a:pt x="0" y="7151959"/>
                      <a:pt x="0" y="7101159"/>
                    </a:cubicBezTo>
                    <a:lnTo>
                      <a:pt x="0" y="92710"/>
                    </a:lnTo>
                    <a:cubicBezTo>
                      <a:pt x="0" y="41910"/>
                      <a:pt x="41910" y="0"/>
                      <a:pt x="92710" y="0"/>
                    </a:cubicBezTo>
                    <a:lnTo>
                      <a:pt x="6349576" y="0"/>
                    </a:lnTo>
                    <a:cubicBezTo>
                      <a:pt x="6400376" y="0"/>
                      <a:pt x="6442285" y="41910"/>
                      <a:pt x="6442285" y="92710"/>
                    </a:cubicBezTo>
                    <a:lnTo>
                      <a:pt x="6442285" y="7099888"/>
                    </a:lnTo>
                    <a:cubicBezTo>
                      <a:pt x="6443556" y="7151959"/>
                      <a:pt x="6401646" y="7193869"/>
                      <a:pt x="6350846" y="71938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" name="Google Shape;105;p1"/>
              <p:cNvSpPr/>
              <p:nvPr/>
            </p:nvSpPr>
            <p:spPr>
              <a:xfrm>
                <a:off x="0" y="0"/>
                <a:ext cx="6507056" cy="7257369"/>
              </a:xfrm>
              <a:custGeom>
                <a:rect b="b" l="l" r="r" t="t"/>
                <a:pathLst>
                  <a:path extrusionOk="0" h="7257369" w="6507056">
                    <a:moveTo>
                      <a:pt x="6382596" y="59690"/>
                    </a:moveTo>
                    <a:cubicBezTo>
                      <a:pt x="6418156" y="59690"/>
                      <a:pt x="6447365" y="88900"/>
                      <a:pt x="6447365" y="124460"/>
                    </a:cubicBezTo>
                    <a:lnTo>
                      <a:pt x="6447365" y="7132909"/>
                    </a:lnTo>
                    <a:cubicBezTo>
                      <a:pt x="6447365" y="7168469"/>
                      <a:pt x="6418156" y="7197678"/>
                      <a:pt x="6382596" y="7197678"/>
                    </a:cubicBezTo>
                    <a:lnTo>
                      <a:pt x="124460" y="7197678"/>
                    </a:lnTo>
                    <a:cubicBezTo>
                      <a:pt x="88900" y="7197678"/>
                      <a:pt x="59690" y="7168469"/>
                      <a:pt x="59690" y="7132909"/>
                    </a:cubicBezTo>
                    <a:lnTo>
                      <a:pt x="59690" y="124460"/>
                    </a:lnTo>
                    <a:cubicBezTo>
                      <a:pt x="59690" y="88900"/>
                      <a:pt x="88900" y="59690"/>
                      <a:pt x="124460" y="59690"/>
                    </a:cubicBezTo>
                    <a:lnTo>
                      <a:pt x="6382596" y="59690"/>
                    </a:lnTo>
                    <a:moveTo>
                      <a:pt x="6382596" y="0"/>
                    </a:moveTo>
                    <a:lnTo>
                      <a:pt x="124460" y="0"/>
                    </a:lnTo>
                    <a:cubicBezTo>
                      <a:pt x="55880" y="0"/>
                      <a:pt x="0" y="55880"/>
                      <a:pt x="0" y="124460"/>
                    </a:cubicBezTo>
                    <a:lnTo>
                      <a:pt x="0" y="7132909"/>
                    </a:lnTo>
                    <a:cubicBezTo>
                      <a:pt x="0" y="7201489"/>
                      <a:pt x="55880" y="7257369"/>
                      <a:pt x="124460" y="7257369"/>
                    </a:cubicBezTo>
                    <a:lnTo>
                      <a:pt x="6382596" y="7257369"/>
                    </a:lnTo>
                    <a:cubicBezTo>
                      <a:pt x="6451176" y="7257369"/>
                      <a:pt x="6507056" y="7201489"/>
                      <a:pt x="6507056" y="7132909"/>
                    </a:cubicBezTo>
                    <a:lnTo>
                      <a:pt x="6507056" y="124460"/>
                    </a:lnTo>
                    <a:cubicBezTo>
                      <a:pt x="6507056" y="55880"/>
                      <a:pt x="6451176" y="0"/>
                      <a:pt x="6382596" y="0"/>
                    </a:cubicBezTo>
                    <a:close/>
                  </a:path>
                </a:pathLst>
              </a:custGeom>
              <a:solidFill>
                <a:srgbClr val="72727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06" name="Google Shape;106;p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00760" y="335842"/>
              <a:ext cx="1729199" cy="1440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7" name="Google Shape;107;p1"/>
            <p:cNvSpPr txBox="1"/>
            <p:nvPr/>
          </p:nvSpPr>
          <p:spPr>
            <a:xfrm>
              <a:off x="186081" y="2082257"/>
              <a:ext cx="2366129" cy="7621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4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77"/>
                <a:buFont typeface="Arial"/>
                <a:buNone/>
              </a:pPr>
              <a:r>
                <a:rPr b="0" i="0" lang="en-US" sz="1277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בעת חלוקה לחדרים ניתן ללחוץ על כפתור help לקבל סיוע מהמנחה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8" name="Google Shape;108;p1"/>
          <p:cNvSpPr txBox="1"/>
          <p:nvPr/>
        </p:nvSpPr>
        <p:spPr>
          <a:xfrm>
            <a:off x="3248780" y="419203"/>
            <a:ext cx="9826596" cy="6094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0" i="0" lang="en-US" sz="4200" u="none" cap="none" strike="noStrike">
                <a:solidFill>
                  <a:srgbClr val="5F6CDB"/>
                </a:solidFill>
                <a:latin typeface="Calibri"/>
                <a:ea typeface="Calibri"/>
                <a:cs typeface="Calibri"/>
                <a:sym typeface="Calibri"/>
              </a:rPr>
              <a:t>כללי השתתפות במפגש  ZOOM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" name="Google Shape;109;p1"/>
          <p:cNvGrpSpPr/>
          <p:nvPr/>
        </p:nvGrpSpPr>
        <p:grpSpPr>
          <a:xfrm>
            <a:off x="6005389" y="1256445"/>
            <a:ext cx="3021871" cy="3370316"/>
            <a:chOff x="0" y="0"/>
            <a:chExt cx="4029161" cy="4493754"/>
          </a:xfrm>
        </p:grpSpPr>
        <p:grpSp>
          <p:nvGrpSpPr>
            <p:cNvPr id="110" name="Google Shape;110;p1"/>
            <p:cNvGrpSpPr/>
            <p:nvPr/>
          </p:nvGrpSpPr>
          <p:grpSpPr>
            <a:xfrm>
              <a:off x="0" y="0"/>
              <a:ext cx="4029161" cy="4493754"/>
              <a:chOff x="0" y="0"/>
              <a:chExt cx="6507056" cy="7257369"/>
            </a:xfrm>
          </p:grpSpPr>
          <p:sp>
            <p:nvSpPr>
              <p:cNvPr id="111" name="Google Shape;111;p1"/>
              <p:cNvSpPr/>
              <p:nvPr/>
            </p:nvSpPr>
            <p:spPr>
              <a:xfrm>
                <a:off x="31750" y="31750"/>
                <a:ext cx="6443556" cy="7193869"/>
              </a:xfrm>
              <a:custGeom>
                <a:rect b="b" l="l" r="r" t="t"/>
                <a:pathLst>
                  <a:path extrusionOk="0" h="7193869" w="6443556">
                    <a:moveTo>
                      <a:pt x="6350846" y="7193869"/>
                    </a:moveTo>
                    <a:lnTo>
                      <a:pt x="92710" y="7193869"/>
                    </a:lnTo>
                    <a:cubicBezTo>
                      <a:pt x="41910" y="7193869"/>
                      <a:pt x="0" y="7151959"/>
                      <a:pt x="0" y="7101159"/>
                    </a:cubicBezTo>
                    <a:lnTo>
                      <a:pt x="0" y="92710"/>
                    </a:lnTo>
                    <a:cubicBezTo>
                      <a:pt x="0" y="41910"/>
                      <a:pt x="41910" y="0"/>
                      <a:pt x="92710" y="0"/>
                    </a:cubicBezTo>
                    <a:lnTo>
                      <a:pt x="6349576" y="0"/>
                    </a:lnTo>
                    <a:cubicBezTo>
                      <a:pt x="6400376" y="0"/>
                      <a:pt x="6442285" y="41910"/>
                      <a:pt x="6442285" y="92710"/>
                    </a:cubicBezTo>
                    <a:lnTo>
                      <a:pt x="6442285" y="7099888"/>
                    </a:lnTo>
                    <a:cubicBezTo>
                      <a:pt x="6443556" y="7151959"/>
                      <a:pt x="6401646" y="7193869"/>
                      <a:pt x="6350846" y="71938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" name="Google Shape;112;p1"/>
              <p:cNvSpPr/>
              <p:nvPr/>
            </p:nvSpPr>
            <p:spPr>
              <a:xfrm>
                <a:off x="0" y="0"/>
                <a:ext cx="6507056" cy="7257369"/>
              </a:xfrm>
              <a:custGeom>
                <a:rect b="b" l="l" r="r" t="t"/>
                <a:pathLst>
                  <a:path extrusionOk="0" h="7257369" w="6507056">
                    <a:moveTo>
                      <a:pt x="6382596" y="59690"/>
                    </a:moveTo>
                    <a:cubicBezTo>
                      <a:pt x="6418156" y="59690"/>
                      <a:pt x="6447365" y="88900"/>
                      <a:pt x="6447365" y="124460"/>
                    </a:cubicBezTo>
                    <a:lnTo>
                      <a:pt x="6447365" y="7132909"/>
                    </a:lnTo>
                    <a:cubicBezTo>
                      <a:pt x="6447365" y="7168469"/>
                      <a:pt x="6418156" y="7197678"/>
                      <a:pt x="6382596" y="7197678"/>
                    </a:cubicBezTo>
                    <a:lnTo>
                      <a:pt x="124460" y="7197678"/>
                    </a:lnTo>
                    <a:cubicBezTo>
                      <a:pt x="88900" y="7197678"/>
                      <a:pt x="59690" y="7168469"/>
                      <a:pt x="59690" y="7132909"/>
                    </a:cubicBezTo>
                    <a:lnTo>
                      <a:pt x="59690" y="124460"/>
                    </a:lnTo>
                    <a:cubicBezTo>
                      <a:pt x="59690" y="88900"/>
                      <a:pt x="88900" y="59690"/>
                      <a:pt x="124460" y="59690"/>
                    </a:cubicBezTo>
                    <a:lnTo>
                      <a:pt x="6382596" y="59690"/>
                    </a:lnTo>
                    <a:moveTo>
                      <a:pt x="6382596" y="0"/>
                    </a:moveTo>
                    <a:lnTo>
                      <a:pt x="124460" y="0"/>
                    </a:lnTo>
                    <a:cubicBezTo>
                      <a:pt x="55880" y="0"/>
                      <a:pt x="0" y="55880"/>
                      <a:pt x="0" y="124460"/>
                    </a:cubicBezTo>
                    <a:lnTo>
                      <a:pt x="0" y="7132909"/>
                    </a:lnTo>
                    <a:cubicBezTo>
                      <a:pt x="0" y="7201489"/>
                      <a:pt x="55880" y="7257369"/>
                      <a:pt x="124460" y="7257369"/>
                    </a:cubicBezTo>
                    <a:lnTo>
                      <a:pt x="6382596" y="7257369"/>
                    </a:lnTo>
                    <a:cubicBezTo>
                      <a:pt x="6451176" y="7257369"/>
                      <a:pt x="6507056" y="7201489"/>
                      <a:pt x="6507056" y="7132909"/>
                    </a:cubicBezTo>
                    <a:lnTo>
                      <a:pt x="6507056" y="124460"/>
                    </a:lnTo>
                    <a:cubicBezTo>
                      <a:pt x="6507056" y="55880"/>
                      <a:pt x="6451176" y="0"/>
                      <a:pt x="6382596" y="0"/>
                    </a:cubicBezTo>
                    <a:close/>
                  </a:path>
                </a:pathLst>
              </a:custGeom>
              <a:solidFill>
                <a:srgbClr val="72727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13" name="Google Shape;113;p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980287" y="726728"/>
              <a:ext cx="2120307" cy="212030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1"/>
            <p:cNvSpPr txBox="1"/>
            <p:nvPr/>
          </p:nvSpPr>
          <p:spPr>
            <a:xfrm>
              <a:off x="293197" y="3190188"/>
              <a:ext cx="3481556" cy="11215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63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79"/>
                <a:buFont typeface="Arial"/>
                <a:buNone/>
              </a:pPr>
              <a:r>
                <a:rPr b="0" i="0" lang="en-US" sz="1879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פתחו מצלמות והשאירו אותן פתוחות לאורך כל המפגש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" name="Google Shape;115;p1"/>
          <p:cNvGrpSpPr/>
          <p:nvPr/>
        </p:nvGrpSpPr>
        <p:grpSpPr>
          <a:xfrm>
            <a:off x="7421868" y="7304570"/>
            <a:ext cx="1848008" cy="2061097"/>
            <a:chOff x="0" y="0"/>
            <a:chExt cx="2464010" cy="2748129"/>
          </a:xfrm>
        </p:grpSpPr>
        <p:grpSp>
          <p:nvGrpSpPr>
            <p:cNvPr id="116" name="Google Shape;116;p1"/>
            <p:cNvGrpSpPr/>
            <p:nvPr/>
          </p:nvGrpSpPr>
          <p:grpSpPr>
            <a:xfrm>
              <a:off x="0" y="0"/>
              <a:ext cx="2464010" cy="2748129"/>
              <a:chOff x="0" y="0"/>
              <a:chExt cx="6507056" cy="7257369"/>
            </a:xfrm>
          </p:grpSpPr>
          <p:sp>
            <p:nvSpPr>
              <p:cNvPr id="117" name="Google Shape;117;p1"/>
              <p:cNvSpPr/>
              <p:nvPr/>
            </p:nvSpPr>
            <p:spPr>
              <a:xfrm>
                <a:off x="31750" y="31750"/>
                <a:ext cx="6443556" cy="7193869"/>
              </a:xfrm>
              <a:custGeom>
                <a:rect b="b" l="l" r="r" t="t"/>
                <a:pathLst>
                  <a:path extrusionOk="0" h="7193869" w="6443556">
                    <a:moveTo>
                      <a:pt x="6350846" y="7193869"/>
                    </a:moveTo>
                    <a:lnTo>
                      <a:pt x="92710" y="7193869"/>
                    </a:lnTo>
                    <a:cubicBezTo>
                      <a:pt x="41910" y="7193869"/>
                      <a:pt x="0" y="7151959"/>
                      <a:pt x="0" y="7101159"/>
                    </a:cubicBezTo>
                    <a:lnTo>
                      <a:pt x="0" y="92710"/>
                    </a:lnTo>
                    <a:cubicBezTo>
                      <a:pt x="0" y="41910"/>
                      <a:pt x="41910" y="0"/>
                      <a:pt x="92710" y="0"/>
                    </a:cubicBezTo>
                    <a:lnTo>
                      <a:pt x="6349576" y="0"/>
                    </a:lnTo>
                    <a:cubicBezTo>
                      <a:pt x="6400376" y="0"/>
                      <a:pt x="6442285" y="41910"/>
                      <a:pt x="6442285" y="92710"/>
                    </a:cubicBezTo>
                    <a:lnTo>
                      <a:pt x="6442285" y="7099888"/>
                    </a:lnTo>
                    <a:cubicBezTo>
                      <a:pt x="6443556" y="7151959"/>
                      <a:pt x="6401646" y="7193869"/>
                      <a:pt x="6350846" y="71938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1"/>
              <p:cNvSpPr/>
              <p:nvPr/>
            </p:nvSpPr>
            <p:spPr>
              <a:xfrm>
                <a:off x="0" y="0"/>
                <a:ext cx="6507056" cy="7257369"/>
              </a:xfrm>
              <a:custGeom>
                <a:rect b="b" l="l" r="r" t="t"/>
                <a:pathLst>
                  <a:path extrusionOk="0" h="7257369" w="6507056">
                    <a:moveTo>
                      <a:pt x="6382596" y="59690"/>
                    </a:moveTo>
                    <a:cubicBezTo>
                      <a:pt x="6418156" y="59690"/>
                      <a:pt x="6447365" y="88900"/>
                      <a:pt x="6447365" y="124460"/>
                    </a:cubicBezTo>
                    <a:lnTo>
                      <a:pt x="6447365" y="7132909"/>
                    </a:lnTo>
                    <a:cubicBezTo>
                      <a:pt x="6447365" y="7168469"/>
                      <a:pt x="6418156" y="7197678"/>
                      <a:pt x="6382596" y="7197678"/>
                    </a:cubicBezTo>
                    <a:lnTo>
                      <a:pt x="124460" y="7197678"/>
                    </a:lnTo>
                    <a:cubicBezTo>
                      <a:pt x="88900" y="7197678"/>
                      <a:pt x="59690" y="7168469"/>
                      <a:pt x="59690" y="7132909"/>
                    </a:cubicBezTo>
                    <a:lnTo>
                      <a:pt x="59690" y="124460"/>
                    </a:lnTo>
                    <a:cubicBezTo>
                      <a:pt x="59690" y="88900"/>
                      <a:pt x="88900" y="59690"/>
                      <a:pt x="124460" y="59690"/>
                    </a:cubicBezTo>
                    <a:lnTo>
                      <a:pt x="6382596" y="59690"/>
                    </a:lnTo>
                    <a:moveTo>
                      <a:pt x="6382596" y="0"/>
                    </a:moveTo>
                    <a:lnTo>
                      <a:pt x="124460" y="0"/>
                    </a:lnTo>
                    <a:cubicBezTo>
                      <a:pt x="55880" y="0"/>
                      <a:pt x="0" y="55880"/>
                      <a:pt x="0" y="124460"/>
                    </a:cubicBezTo>
                    <a:lnTo>
                      <a:pt x="0" y="7132909"/>
                    </a:lnTo>
                    <a:cubicBezTo>
                      <a:pt x="0" y="7201489"/>
                      <a:pt x="55880" y="7257369"/>
                      <a:pt x="124460" y="7257369"/>
                    </a:cubicBezTo>
                    <a:lnTo>
                      <a:pt x="6382596" y="7257369"/>
                    </a:lnTo>
                    <a:cubicBezTo>
                      <a:pt x="6451176" y="7257369"/>
                      <a:pt x="6507056" y="7201489"/>
                      <a:pt x="6507056" y="7132909"/>
                    </a:cubicBezTo>
                    <a:lnTo>
                      <a:pt x="6507056" y="124460"/>
                    </a:lnTo>
                    <a:cubicBezTo>
                      <a:pt x="6507056" y="55880"/>
                      <a:pt x="6451176" y="0"/>
                      <a:pt x="6382596" y="0"/>
                    </a:cubicBezTo>
                    <a:close/>
                  </a:path>
                </a:pathLst>
              </a:custGeom>
              <a:solidFill>
                <a:srgbClr val="72727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19" name="Google Shape;119;p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80153" y="611862"/>
              <a:ext cx="1072075" cy="10720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0" name="Google Shape;120;p1"/>
            <p:cNvSpPr txBox="1"/>
            <p:nvPr/>
          </p:nvSpPr>
          <p:spPr>
            <a:xfrm>
              <a:off x="159535" y="1946829"/>
              <a:ext cx="2129126" cy="6858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17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49"/>
                <a:buFont typeface="Arial"/>
                <a:buNone/>
              </a:pPr>
              <a:r>
                <a:rPr b="0" i="0" lang="en-US" sz="1149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כדאי לשמור על המחשב מחובר למתח ולוודא חיבור תקין לאינטרנט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" name="Google Shape;121;p1"/>
          <p:cNvGrpSpPr/>
          <p:nvPr/>
        </p:nvGrpSpPr>
        <p:grpSpPr>
          <a:xfrm>
            <a:off x="5974811" y="4854524"/>
            <a:ext cx="2053718" cy="2290528"/>
            <a:chOff x="0" y="0"/>
            <a:chExt cx="2738291" cy="3054037"/>
          </a:xfrm>
        </p:grpSpPr>
        <p:grpSp>
          <p:nvGrpSpPr>
            <p:cNvPr id="122" name="Google Shape;122;p1"/>
            <p:cNvGrpSpPr/>
            <p:nvPr/>
          </p:nvGrpSpPr>
          <p:grpSpPr>
            <a:xfrm>
              <a:off x="0" y="0"/>
              <a:ext cx="2738291" cy="3054037"/>
              <a:chOff x="0" y="0"/>
              <a:chExt cx="6507056" cy="7257369"/>
            </a:xfrm>
          </p:grpSpPr>
          <p:sp>
            <p:nvSpPr>
              <p:cNvPr id="123" name="Google Shape;123;p1"/>
              <p:cNvSpPr/>
              <p:nvPr/>
            </p:nvSpPr>
            <p:spPr>
              <a:xfrm>
                <a:off x="31750" y="31750"/>
                <a:ext cx="6443556" cy="7193869"/>
              </a:xfrm>
              <a:custGeom>
                <a:rect b="b" l="l" r="r" t="t"/>
                <a:pathLst>
                  <a:path extrusionOk="0" h="7193869" w="6443556">
                    <a:moveTo>
                      <a:pt x="6350846" y="7193869"/>
                    </a:moveTo>
                    <a:lnTo>
                      <a:pt x="92710" y="7193869"/>
                    </a:lnTo>
                    <a:cubicBezTo>
                      <a:pt x="41910" y="7193869"/>
                      <a:pt x="0" y="7151959"/>
                      <a:pt x="0" y="7101159"/>
                    </a:cubicBezTo>
                    <a:lnTo>
                      <a:pt x="0" y="92710"/>
                    </a:lnTo>
                    <a:cubicBezTo>
                      <a:pt x="0" y="41910"/>
                      <a:pt x="41910" y="0"/>
                      <a:pt x="92710" y="0"/>
                    </a:cubicBezTo>
                    <a:lnTo>
                      <a:pt x="6349576" y="0"/>
                    </a:lnTo>
                    <a:cubicBezTo>
                      <a:pt x="6400376" y="0"/>
                      <a:pt x="6442285" y="41910"/>
                      <a:pt x="6442285" y="92710"/>
                    </a:cubicBezTo>
                    <a:lnTo>
                      <a:pt x="6442285" y="7099888"/>
                    </a:lnTo>
                    <a:cubicBezTo>
                      <a:pt x="6443556" y="7151959"/>
                      <a:pt x="6401646" y="7193869"/>
                      <a:pt x="6350846" y="71938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" name="Google Shape;124;p1"/>
              <p:cNvSpPr/>
              <p:nvPr/>
            </p:nvSpPr>
            <p:spPr>
              <a:xfrm>
                <a:off x="0" y="0"/>
                <a:ext cx="6507056" cy="7257369"/>
              </a:xfrm>
              <a:custGeom>
                <a:rect b="b" l="l" r="r" t="t"/>
                <a:pathLst>
                  <a:path extrusionOk="0" h="7257369" w="6507056">
                    <a:moveTo>
                      <a:pt x="6382596" y="59690"/>
                    </a:moveTo>
                    <a:cubicBezTo>
                      <a:pt x="6418156" y="59690"/>
                      <a:pt x="6447365" y="88900"/>
                      <a:pt x="6447365" y="124460"/>
                    </a:cubicBezTo>
                    <a:lnTo>
                      <a:pt x="6447365" y="7132909"/>
                    </a:lnTo>
                    <a:cubicBezTo>
                      <a:pt x="6447365" y="7168469"/>
                      <a:pt x="6418156" y="7197678"/>
                      <a:pt x="6382596" y="7197678"/>
                    </a:cubicBezTo>
                    <a:lnTo>
                      <a:pt x="124460" y="7197678"/>
                    </a:lnTo>
                    <a:cubicBezTo>
                      <a:pt x="88900" y="7197678"/>
                      <a:pt x="59690" y="7168469"/>
                      <a:pt x="59690" y="7132909"/>
                    </a:cubicBezTo>
                    <a:lnTo>
                      <a:pt x="59690" y="124460"/>
                    </a:lnTo>
                    <a:cubicBezTo>
                      <a:pt x="59690" y="88900"/>
                      <a:pt x="88900" y="59690"/>
                      <a:pt x="124460" y="59690"/>
                    </a:cubicBezTo>
                    <a:lnTo>
                      <a:pt x="6382596" y="59690"/>
                    </a:lnTo>
                    <a:moveTo>
                      <a:pt x="6382596" y="0"/>
                    </a:moveTo>
                    <a:lnTo>
                      <a:pt x="124460" y="0"/>
                    </a:lnTo>
                    <a:cubicBezTo>
                      <a:pt x="55880" y="0"/>
                      <a:pt x="0" y="55880"/>
                      <a:pt x="0" y="124460"/>
                    </a:cubicBezTo>
                    <a:lnTo>
                      <a:pt x="0" y="7132909"/>
                    </a:lnTo>
                    <a:cubicBezTo>
                      <a:pt x="0" y="7201489"/>
                      <a:pt x="55880" y="7257369"/>
                      <a:pt x="124460" y="7257369"/>
                    </a:cubicBezTo>
                    <a:lnTo>
                      <a:pt x="6382596" y="7257369"/>
                    </a:lnTo>
                    <a:cubicBezTo>
                      <a:pt x="6451176" y="7257369"/>
                      <a:pt x="6507056" y="7201489"/>
                      <a:pt x="6507056" y="7132909"/>
                    </a:cubicBezTo>
                    <a:lnTo>
                      <a:pt x="6507056" y="124460"/>
                    </a:lnTo>
                    <a:cubicBezTo>
                      <a:pt x="6507056" y="55880"/>
                      <a:pt x="6451176" y="0"/>
                      <a:pt x="6382596" y="0"/>
                    </a:cubicBezTo>
                    <a:close/>
                  </a:path>
                </a:pathLst>
              </a:custGeom>
              <a:solidFill>
                <a:srgbClr val="72727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25" name="Google Shape;125;p1"/>
            <p:cNvPicPr preferRelativeResize="0"/>
            <p:nvPr/>
          </p:nvPicPr>
          <p:blipFill rotWithShape="1">
            <a:blip r:embed="rId9">
              <a:alphaModFix/>
            </a:blip>
            <a:srcRect b="39138" l="14739" r="8402" t="0"/>
            <a:stretch/>
          </p:blipFill>
          <p:spPr>
            <a:xfrm>
              <a:off x="968401" y="493898"/>
              <a:ext cx="943331" cy="12919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"/>
            <p:cNvSpPr txBox="1"/>
            <p:nvPr/>
          </p:nvSpPr>
          <p:spPr>
            <a:xfrm>
              <a:off x="257002" y="2422174"/>
              <a:ext cx="2366129" cy="5081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4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77"/>
                <a:buFont typeface="Arial"/>
                <a:buNone/>
              </a:pPr>
              <a:r>
                <a:rPr b="0" i="0" lang="en-US" sz="1277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ודאו שהפנים שלכ</a:t>
              </a:r>
              <a:r>
                <a:rPr lang="en-US" sz="1277">
                  <a:latin typeface="Calibri"/>
                  <a:ea typeface="Calibri"/>
                  <a:cs typeface="Calibri"/>
                  <a:sym typeface="Calibri"/>
                </a:rPr>
                <a:t>ם </a:t>
              </a:r>
              <a:r>
                <a:rPr b="0" i="0" lang="en-US" sz="1277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מוארות בכדי שתראו ברור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7" name="Google Shape;127;p1"/>
          <p:cNvGrpSpPr/>
          <p:nvPr/>
        </p:nvGrpSpPr>
        <p:grpSpPr>
          <a:xfrm>
            <a:off x="9984008" y="7304570"/>
            <a:ext cx="1848008" cy="2061097"/>
            <a:chOff x="0" y="0"/>
            <a:chExt cx="2464010" cy="2748129"/>
          </a:xfrm>
        </p:grpSpPr>
        <p:grpSp>
          <p:nvGrpSpPr>
            <p:cNvPr id="128" name="Google Shape;128;p1"/>
            <p:cNvGrpSpPr/>
            <p:nvPr/>
          </p:nvGrpSpPr>
          <p:grpSpPr>
            <a:xfrm>
              <a:off x="0" y="0"/>
              <a:ext cx="2464010" cy="2748129"/>
              <a:chOff x="0" y="0"/>
              <a:chExt cx="6507056" cy="7257369"/>
            </a:xfrm>
          </p:grpSpPr>
          <p:sp>
            <p:nvSpPr>
              <p:cNvPr id="129" name="Google Shape;129;p1"/>
              <p:cNvSpPr/>
              <p:nvPr/>
            </p:nvSpPr>
            <p:spPr>
              <a:xfrm>
                <a:off x="31750" y="31750"/>
                <a:ext cx="6443556" cy="7193869"/>
              </a:xfrm>
              <a:custGeom>
                <a:rect b="b" l="l" r="r" t="t"/>
                <a:pathLst>
                  <a:path extrusionOk="0" h="7193869" w="6443556">
                    <a:moveTo>
                      <a:pt x="6350846" y="7193869"/>
                    </a:moveTo>
                    <a:lnTo>
                      <a:pt x="92710" y="7193869"/>
                    </a:lnTo>
                    <a:cubicBezTo>
                      <a:pt x="41910" y="7193869"/>
                      <a:pt x="0" y="7151959"/>
                      <a:pt x="0" y="7101159"/>
                    </a:cubicBezTo>
                    <a:lnTo>
                      <a:pt x="0" y="92710"/>
                    </a:lnTo>
                    <a:cubicBezTo>
                      <a:pt x="0" y="41910"/>
                      <a:pt x="41910" y="0"/>
                      <a:pt x="92710" y="0"/>
                    </a:cubicBezTo>
                    <a:lnTo>
                      <a:pt x="6349576" y="0"/>
                    </a:lnTo>
                    <a:cubicBezTo>
                      <a:pt x="6400376" y="0"/>
                      <a:pt x="6442285" y="41910"/>
                      <a:pt x="6442285" y="92710"/>
                    </a:cubicBezTo>
                    <a:lnTo>
                      <a:pt x="6442285" y="7099888"/>
                    </a:lnTo>
                    <a:cubicBezTo>
                      <a:pt x="6443556" y="7151959"/>
                      <a:pt x="6401646" y="7193869"/>
                      <a:pt x="6350846" y="71938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" name="Google Shape;130;p1"/>
              <p:cNvSpPr/>
              <p:nvPr/>
            </p:nvSpPr>
            <p:spPr>
              <a:xfrm>
                <a:off x="0" y="0"/>
                <a:ext cx="6507056" cy="7257369"/>
              </a:xfrm>
              <a:custGeom>
                <a:rect b="b" l="l" r="r" t="t"/>
                <a:pathLst>
                  <a:path extrusionOk="0" h="7257369" w="6507056">
                    <a:moveTo>
                      <a:pt x="6382596" y="59690"/>
                    </a:moveTo>
                    <a:cubicBezTo>
                      <a:pt x="6418156" y="59690"/>
                      <a:pt x="6447365" y="88900"/>
                      <a:pt x="6447365" y="124460"/>
                    </a:cubicBezTo>
                    <a:lnTo>
                      <a:pt x="6447365" y="7132909"/>
                    </a:lnTo>
                    <a:cubicBezTo>
                      <a:pt x="6447365" y="7168469"/>
                      <a:pt x="6418156" y="7197678"/>
                      <a:pt x="6382596" y="7197678"/>
                    </a:cubicBezTo>
                    <a:lnTo>
                      <a:pt x="124460" y="7197678"/>
                    </a:lnTo>
                    <a:cubicBezTo>
                      <a:pt x="88900" y="7197678"/>
                      <a:pt x="59690" y="7168469"/>
                      <a:pt x="59690" y="7132909"/>
                    </a:cubicBezTo>
                    <a:lnTo>
                      <a:pt x="59690" y="124460"/>
                    </a:lnTo>
                    <a:cubicBezTo>
                      <a:pt x="59690" y="88900"/>
                      <a:pt x="88900" y="59690"/>
                      <a:pt x="124460" y="59690"/>
                    </a:cubicBezTo>
                    <a:lnTo>
                      <a:pt x="6382596" y="59690"/>
                    </a:lnTo>
                    <a:moveTo>
                      <a:pt x="6382596" y="0"/>
                    </a:moveTo>
                    <a:lnTo>
                      <a:pt x="124460" y="0"/>
                    </a:lnTo>
                    <a:cubicBezTo>
                      <a:pt x="55880" y="0"/>
                      <a:pt x="0" y="55880"/>
                      <a:pt x="0" y="124460"/>
                    </a:cubicBezTo>
                    <a:lnTo>
                      <a:pt x="0" y="7132909"/>
                    </a:lnTo>
                    <a:cubicBezTo>
                      <a:pt x="0" y="7201489"/>
                      <a:pt x="55880" y="7257369"/>
                      <a:pt x="124460" y="7257369"/>
                    </a:cubicBezTo>
                    <a:lnTo>
                      <a:pt x="6382596" y="7257369"/>
                    </a:lnTo>
                    <a:cubicBezTo>
                      <a:pt x="6451176" y="7257369"/>
                      <a:pt x="6507056" y="7201489"/>
                      <a:pt x="6507056" y="7132909"/>
                    </a:cubicBezTo>
                    <a:lnTo>
                      <a:pt x="6507056" y="124460"/>
                    </a:lnTo>
                    <a:cubicBezTo>
                      <a:pt x="6507056" y="55880"/>
                      <a:pt x="6451176" y="0"/>
                      <a:pt x="6382596" y="0"/>
                    </a:cubicBezTo>
                    <a:close/>
                  </a:path>
                </a:pathLst>
              </a:custGeom>
              <a:solidFill>
                <a:srgbClr val="72727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31" name="Google Shape;131;p1"/>
            <p:cNvPicPr preferRelativeResize="0"/>
            <p:nvPr/>
          </p:nvPicPr>
          <p:blipFill rotWithShape="1">
            <a:blip r:embed="rId10">
              <a:alphaModFix/>
            </a:blip>
            <a:srcRect b="59069" l="0" r="0" t="0"/>
            <a:stretch/>
          </p:blipFill>
          <p:spPr>
            <a:xfrm>
              <a:off x="674326" y="555057"/>
              <a:ext cx="959703" cy="10856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2" name="Google Shape;132;p1"/>
            <p:cNvSpPr txBox="1"/>
            <p:nvPr/>
          </p:nvSpPr>
          <p:spPr>
            <a:xfrm>
              <a:off x="89615" y="2118640"/>
              <a:ext cx="2129126" cy="4572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17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49"/>
                <a:buFont typeface="Arial"/>
                <a:buNone/>
              </a:pPr>
              <a:r>
                <a:rPr b="0" i="0" lang="en-US" sz="1149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גלו סבלנות ואנושיות במהלך המפגש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3" name="Google Shape;133;p1"/>
          <p:cNvGrpSpPr/>
          <p:nvPr/>
        </p:nvGrpSpPr>
        <p:grpSpPr>
          <a:xfrm>
            <a:off x="12516061" y="1256445"/>
            <a:ext cx="3021871" cy="3370316"/>
            <a:chOff x="0" y="0"/>
            <a:chExt cx="4029161" cy="4493754"/>
          </a:xfrm>
        </p:grpSpPr>
        <p:grpSp>
          <p:nvGrpSpPr>
            <p:cNvPr id="134" name="Google Shape;134;p1"/>
            <p:cNvGrpSpPr/>
            <p:nvPr/>
          </p:nvGrpSpPr>
          <p:grpSpPr>
            <a:xfrm>
              <a:off x="0" y="0"/>
              <a:ext cx="4029161" cy="4493754"/>
              <a:chOff x="0" y="0"/>
              <a:chExt cx="6507056" cy="7257369"/>
            </a:xfrm>
          </p:grpSpPr>
          <p:sp>
            <p:nvSpPr>
              <p:cNvPr id="135" name="Google Shape;135;p1"/>
              <p:cNvSpPr/>
              <p:nvPr/>
            </p:nvSpPr>
            <p:spPr>
              <a:xfrm>
                <a:off x="31750" y="31750"/>
                <a:ext cx="6443556" cy="7193869"/>
              </a:xfrm>
              <a:custGeom>
                <a:rect b="b" l="l" r="r" t="t"/>
                <a:pathLst>
                  <a:path extrusionOk="0" h="7193869" w="6443556">
                    <a:moveTo>
                      <a:pt x="6350846" y="7193869"/>
                    </a:moveTo>
                    <a:lnTo>
                      <a:pt x="92710" y="7193869"/>
                    </a:lnTo>
                    <a:cubicBezTo>
                      <a:pt x="41910" y="7193869"/>
                      <a:pt x="0" y="7151959"/>
                      <a:pt x="0" y="7101159"/>
                    </a:cubicBezTo>
                    <a:lnTo>
                      <a:pt x="0" y="92710"/>
                    </a:lnTo>
                    <a:cubicBezTo>
                      <a:pt x="0" y="41910"/>
                      <a:pt x="41910" y="0"/>
                      <a:pt x="92710" y="0"/>
                    </a:cubicBezTo>
                    <a:lnTo>
                      <a:pt x="6349576" y="0"/>
                    </a:lnTo>
                    <a:cubicBezTo>
                      <a:pt x="6400376" y="0"/>
                      <a:pt x="6442285" y="41910"/>
                      <a:pt x="6442285" y="92710"/>
                    </a:cubicBezTo>
                    <a:lnTo>
                      <a:pt x="6442285" y="7099888"/>
                    </a:lnTo>
                    <a:cubicBezTo>
                      <a:pt x="6443556" y="7151959"/>
                      <a:pt x="6401646" y="7193869"/>
                      <a:pt x="6350846" y="71938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1"/>
              <p:cNvSpPr/>
              <p:nvPr/>
            </p:nvSpPr>
            <p:spPr>
              <a:xfrm>
                <a:off x="0" y="0"/>
                <a:ext cx="6507056" cy="7257369"/>
              </a:xfrm>
              <a:custGeom>
                <a:rect b="b" l="l" r="r" t="t"/>
                <a:pathLst>
                  <a:path extrusionOk="0" h="7257369" w="6507056">
                    <a:moveTo>
                      <a:pt x="6382596" y="59690"/>
                    </a:moveTo>
                    <a:cubicBezTo>
                      <a:pt x="6418156" y="59690"/>
                      <a:pt x="6447365" y="88900"/>
                      <a:pt x="6447365" y="124460"/>
                    </a:cubicBezTo>
                    <a:lnTo>
                      <a:pt x="6447365" y="7132909"/>
                    </a:lnTo>
                    <a:cubicBezTo>
                      <a:pt x="6447365" y="7168469"/>
                      <a:pt x="6418156" y="7197678"/>
                      <a:pt x="6382596" y="7197678"/>
                    </a:cubicBezTo>
                    <a:lnTo>
                      <a:pt x="124460" y="7197678"/>
                    </a:lnTo>
                    <a:cubicBezTo>
                      <a:pt x="88900" y="7197678"/>
                      <a:pt x="59690" y="7168469"/>
                      <a:pt x="59690" y="7132909"/>
                    </a:cubicBezTo>
                    <a:lnTo>
                      <a:pt x="59690" y="124460"/>
                    </a:lnTo>
                    <a:cubicBezTo>
                      <a:pt x="59690" y="88900"/>
                      <a:pt x="88900" y="59690"/>
                      <a:pt x="124460" y="59690"/>
                    </a:cubicBezTo>
                    <a:lnTo>
                      <a:pt x="6382596" y="59690"/>
                    </a:lnTo>
                    <a:moveTo>
                      <a:pt x="6382596" y="0"/>
                    </a:moveTo>
                    <a:lnTo>
                      <a:pt x="124460" y="0"/>
                    </a:lnTo>
                    <a:cubicBezTo>
                      <a:pt x="55880" y="0"/>
                      <a:pt x="0" y="55880"/>
                      <a:pt x="0" y="124460"/>
                    </a:cubicBezTo>
                    <a:lnTo>
                      <a:pt x="0" y="7132909"/>
                    </a:lnTo>
                    <a:cubicBezTo>
                      <a:pt x="0" y="7201489"/>
                      <a:pt x="55880" y="7257369"/>
                      <a:pt x="124460" y="7257369"/>
                    </a:cubicBezTo>
                    <a:lnTo>
                      <a:pt x="6382596" y="7257369"/>
                    </a:lnTo>
                    <a:cubicBezTo>
                      <a:pt x="6451176" y="7257369"/>
                      <a:pt x="6507056" y="7201489"/>
                      <a:pt x="6507056" y="7132909"/>
                    </a:cubicBezTo>
                    <a:lnTo>
                      <a:pt x="6507056" y="124460"/>
                    </a:lnTo>
                    <a:cubicBezTo>
                      <a:pt x="6507056" y="55880"/>
                      <a:pt x="6451176" y="0"/>
                      <a:pt x="6382596" y="0"/>
                    </a:cubicBezTo>
                    <a:close/>
                  </a:path>
                </a:pathLst>
              </a:custGeom>
              <a:solidFill>
                <a:srgbClr val="72727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37" name="Google Shape;137;p1"/>
            <p:cNvPicPr preferRelativeResize="0"/>
            <p:nvPr/>
          </p:nvPicPr>
          <p:blipFill rotWithShape="1">
            <a:blip r:embed="rId11">
              <a:alphaModFix/>
            </a:blip>
            <a:srcRect b="32913" l="0" r="0" t="0"/>
            <a:stretch/>
          </p:blipFill>
          <p:spPr>
            <a:xfrm>
              <a:off x="565057" y="602499"/>
              <a:ext cx="1858427" cy="16443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8" name="Google Shape;138;p1"/>
            <p:cNvSpPr txBox="1"/>
            <p:nvPr/>
          </p:nvSpPr>
          <p:spPr>
            <a:xfrm>
              <a:off x="293197" y="3503683"/>
              <a:ext cx="3481556" cy="7476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63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79"/>
                <a:buFont typeface="Arial"/>
                <a:buNone/>
              </a:pPr>
              <a:r>
                <a:rPr b="0" i="0" lang="en-US" sz="1879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הקפידו לשבת במקום שקט ללא הפרעות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9" name="Google Shape;139;p1"/>
          <p:cNvGrpSpPr/>
          <p:nvPr/>
        </p:nvGrpSpPr>
        <p:grpSpPr>
          <a:xfrm>
            <a:off x="2726128" y="7304570"/>
            <a:ext cx="1848008" cy="2061097"/>
            <a:chOff x="0" y="0"/>
            <a:chExt cx="2464010" cy="2748129"/>
          </a:xfrm>
        </p:grpSpPr>
        <p:grpSp>
          <p:nvGrpSpPr>
            <p:cNvPr id="140" name="Google Shape;140;p1"/>
            <p:cNvGrpSpPr/>
            <p:nvPr/>
          </p:nvGrpSpPr>
          <p:grpSpPr>
            <a:xfrm>
              <a:off x="0" y="0"/>
              <a:ext cx="2464010" cy="2748129"/>
              <a:chOff x="0" y="0"/>
              <a:chExt cx="6507056" cy="7257369"/>
            </a:xfrm>
          </p:grpSpPr>
          <p:sp>
            <p:nvSpPr>
              <p:cNvPr id="141" name="Google Shape;141;p1"/>
              <p:cNvSpPr/>
              <p:nvPr/>
            </p:nvSpPr>
            <p:spPr>
              <a:xfrm>
                <a:off x="31750" y="31750"/>
                <a:ext cx="6443556" cy="7193869"/>
              </a:xfrm>
              <a:custGeom>
                <a:rect b="b" l="l" r="r" t="t"/>
                <a:pathLst>
                  <a:path extrusionOk="0" h="7193869" w="6443556">
                    <a:moveTo>
                      <a:pt x="6350846" y="7193869"/>
                    </a:moveTo>
                    <a:lnTo>
                      <a:pt x="92710" y="7193869"/>
                    </a:lnTo>
                    <a:cubicBezTo>
                      <a:pt x="41910" y="7193869"/>
                      <a:pt x="0" y="7151959"/>
                      <a:pt x="0" y="7101159"/>
                    </a:cubicBezTo>
                    <a:lnTo>
                      <a:pt x="0" y="92710"/>
                    </a:lnTo>
                    <a:cubicBezTo>
                      <a:pt x="0" y="41910"/>
                      <a:pt x="41910" y="0"/>
                      <a:pt x="92710" y="0"/>
                    </a:cubicBezTo>
                    <a:lnTo>
                      <a:pt x="6349576" y="0"/>
                    </a:lnTo>
                    <a:cubicBezTo>
                      <a:pt x="6400376" y="0"/>
                      <a:pt x="6442285" y="41910"/>
                      <a:pt x="6442285" y="92710"/>
                    </a:cubicBezTo>
                    <a:lnTo>
                      <a:pt x="6442285" y="7099888"/>
                    </a:lnTo>
                    <a:cubicBezTo>
                      <a:pt x="6443556" y="7151959"/>
                      <a:pt x="6401646" y="7193869"/>
                      <a:pt x="6350846" y="71938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Google Shape;142;p1"/>
              <p:cNvSpPr/>
              <p:nvPr/>
            </p:nvSpPr>
            <p:spPr>
              <a:xfrm>
                <a:off x="0" y="0"/>
                <a:ext cx="6507056" cy="7257369"/>
              </a:xfrm>
              <a:custGeom>
                <a:rect b="b" l="l" r="r" t="t"/>
                <a:pathLst>
                  <a:path extrusionOk="0" h="7257369" w="6507056">
                    <a:moveTo>
                      <a:pt x="6382596" y="59690"/>
                    </a:moveTo>
                    <a:cubicBezTo>
                      <a:pt x="6418156" y="59690"/>
                      <a:pt x="6447365" y="88900"/>
                      <a:pt x="6447365" y="124460"/>
                    </a:cubicBezTo>
                    <a:lnTo>
                      <a:pt x="6447365" y="7132909"/>
                    </a:lnTo>
                    <a:cubicBezTo>
                      <a:pt x="6447365" y="7168469"/>
                      <a:pt x="6418156" y="7197678"/>
                      <a:pt x="6382596" y="7197678"/>
                    </a:cubicBezTo>
                    <a:lnTo>
                      <a:pt x="124460" y="7197678"/>
                    </a:lnTo>
                    <a:cubicBezTo>
                      <a:pt x="88900" y="7197678"/>
                      <a:pt x="59690" y="7168469"/>
                      <a:pt x="59690" y="7132909"/>
                    </a:cubicBezTo>
                    <a:lnTo>
                      <a:pt x="59690" y="124460"/>
                    </a:lnTo>
                    <a:cubicBezTo>
                      <a:pt x="59690" y="88900"/>
                      <a:pt x="88900" y="59690"/>
                      <a:pt x="124460" y="59690"/>
                    </a:cubicBezTo>
                    <a:lnTo>
                      <a:pt x="6382596" y="59690"/>
                    </a:lnTo>
                    <a:moveTo>
                      <a:pt x="6382596" y="0"/>
                    </a:moveTo>
                    <a:lnTo>
                      <a:pt x="124460" y="0"/>
                    </a:lnTo>
                    <a:cubicBezTo>
                      <a:pt x="55880" y="0"/>
                      <a:pt x="0" y="55880"/>
                      <a:pt x="0" y="124460"/>
                    </a:cubicBezTo>
                    <a:lnTo>
                      <a:pt x="0" y="7132909"/>
                    </a:lnTo>
                    <a:cubicBezTo>
                      <a:pt x="0" y="7201489"/>
                      <a:pt x="55880" y="7257369"/>
                      <a:pt x="124460" y="7257369"/>
                    </a:cubicBezTo>
                    <a:lnTo>
                      <a:pt x="6382596" y="7257369"/>
                    </a:lnTo>
                    <a:cubicBezTo>
                      <a:pt x="6451176" y="7257369"/>
                      <a:pt x="6507056" y="7201489"/>
                      <a:pt x="6507056" y="7132909"/>
                    </a:cubicBezTo>
                    <a:lnTo>
                      <a:pt x="6507056" y="124460"/>
                    </a:lnTo>
                    <a:cubicBezTo>
                      <a:pt x="6507056" y="55880"/>
                      <a:pt x="6451176" y="0"/>
                      <a:pt x="6382596" y="0"/>
                    </a:cubicBezTo>
                    <a:close/>
                  </a:path>
                </a:pathLst>
              </a:custGeom>
              <a:solidFill>
                <a:srgbClr val="72727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43" name="Google Shape;143;p1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601571" y="743631"/>
              <a:ext cx="1260868" cy="12608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4" name="Google Shape;144;p1"/>
            <p:cNvSpPr txBox="1"/>
            <p:nvPr/>
          </p:nvSpPr>
          <p:spPr>
            <a:xfrm>
              <a:off x="163489" y="2311254"/>
              <a:ext cx="2129126" cy="2286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17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49"/>
                <a:buFont typeface="Arial"/>
                <a:buNone/>
              </a:pPr>
              <a:r>
                <a:rPr b="0" i="0" lang="en-US" sz="1149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נא לא  לאכול מול המסך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5" name="Google Shape;145;p1"/>
          <p:cNvGrpSpPr/>
          <p:nvPr/>
        </p:nvGrpSpPr>
        <p:grpSpPr>
          <a:xfrm>
            <a:off x="5082713" y="7373558"/>
            <a:ext cx="1848008" cy="2061097"/>
            <a:chOff x="0" y="0"/>
            <a:chExt cx="2464010" cy="2748129"/>
          </a:xfrm>
        </p:grpSpPr>
        <p:grpSp>
          <p:nvGrpSpPr>
            <p:cNvPr id="146" name="Google Shape;146;p1"/>
            <p:cNvGrpSpPr/>
            <p:nvPr/>
          </p:nvGrpSpPr>
          <p:grpSpPr>
            <a:xfrm>
              <a:off x="0" y="0"/>
              <a:ext cx="2464010" cy="2748129"/>
              <a:chOff x="0" y="0"/>
              <a:chExt cx="6507056" cy="7257369"/>
            </a:xfrm>
          </p:grpSpPr>
          <p:sp>
            <p:nvSpPr>
              <p:cNvPr id="147" name="Google Shape;147;p1"/>
              <p:cNvSpPr/>
              <p:nvPr/>
            </p:nvSpPr>
            <p:spPr>
              <a:xfrm>
                <a:off x="31750" y="31750"/>
                <a:ext cx="6443556" cy="7193869"/>
              </a:xfrm>
              <a:custGeom>
                <a:rect b="b" l="l" r="r" t="t"/>
                <a:pathLst>
                  <a:path extrusionOk="0" h="7193869" w="6443556">
                    <a:moveTo>
                      <a:pt x="6350846" y="7193869"/>
                    </a:moveTo>
                    <a:lnTo>
                      <a:pt x="92710" y="7193869"/>
                    </a:lnTo>
                    <a:cubicBezTo>
                      <a:pt x="41910" y="7193869"/>
                      <a:pt x="0" y="7151959"/>
                      <a:pt x="0" y="7101159"/>
                    </a:cubicBezTo>
                    <a:lnTo>
                      <a:pt x="0" y="92710"/>
                    </a:lnTo>
                    <a:cubicBezTo>
                      <a:pt x="0" y="41910"/>
                      <a:pt x="41910" y="0"/>
                      <a:pt x="92710" y="0"/>
                    </a:cubicBezTo>
                    <a:lnTo>
                      <a:pt x="6349576" y="0"/>
                    </a:lnTo>
                    <a:cubicBezTo>
                      <a:pt x="6400376" y="0"/>
                      <a:pt x="6442285" y="41910"/>
                      <a:pt x="6442285" y="92710"/>
                    </a:cubicBezTo>
                    <a:lnTo>
                      <a:pt x="6442285" y="7099888"/>
                    </a:lnTo>
                    <a:cubicBezTo>
                      <a:pt x="6443556" y="7151959"/>
                      <a:pt x="6401646" y="7193869"/>
                      <a:pt x="6350846" y="71938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1"/>
              <p:cNvSpPr/>
              <p:nvPr/>
            </p:nvSpPr>
            <p:spPr>
              <a:xfrm>
                <a:off x="0" y="0"/>
                <a:ext cx="6507056" cy="7257369"/>
              </a:xfrm>
              <a:custGeom>
                <a:rect b="b" l="l" r="r" t="t"/>
                <a:pathLst>
                  <a:path extrusionOk="0" h="7257369" w="6507056">
                    <a:moveTo>
                      <a:pt x="6382596" y="59690"/>
                    </a:moveTo>
                    <a:cubicBezTo>
                      <a:pt x="6418156" y="59690"/>
                      <a:pt x="6447365" y="88900"/>
                      <a:pt x="6447365" y="124460"/>
                    </a:cubicBezTo>
                    <a:lnTo>
                      <a:pt x="6447365" y="7132909"/>
                    </a:lnTo>
                    <a:cubicBezTo>
                      <a:pt x="6447365" y="7168469"/>
                      <a:pt x="6418156" y="7197678"/>
                      <a:pt x="6382596" y="7197678"/>
                    </a:cubicBezTo>
                    <a:lnTo>
                      <a:pt x="124460" y="7197678"/>
                    </a:lnTo>
                    <a:cubicBezTo>
                      <a:pt x="88900" y="7197678"/>
                      <a:pt x="59690" y="7168469"/>
                      <a:pt x="59690" y="7132909"/>
                    </a:cubicBezTo>
                    <a:lnTo>
                      <a:pt x="59690" y="124460"/>
                    </a:lnTo>
                    <a:cubicBezTo>
                      <a:pt x="59690" y="88900"/>
                      <a:pt x="88900" y="59690"/>
                      <a:pt x="124460" y="59690"/>
                    </a:cubicBezTo>
                    <a:lnTo>
                      <a:pt x="6382596" y="59690"/>
                    </a:lnTo>
                    <a:moveTo>
                      <a:pt x="6382596" y="0"/>
                    </a:moveTo>
                    <a:lnTo>
                      <a:pt x="124460" y="0"/>
                    </a:lnTo>
                    <a:cubicBezTo>
                      <a:pt x="55880" y="0"/>
                      <a:pt x="0" y="55880"/>
                      <a:pt x="0" y="124460"/>
                    </a:cubicBezTo>
                    <a:lnTo>
                      <a:pt x="0" y="7132909"/>
                    </a:lnTo>
                    <a:cubicBezTo>
                      <a:pt x="0" y="7201489"/>
                      <a:pt x="55880" y="7257369"/>
                      <a:pt x="124460" y="7257369"/>
                    </a:cubicBezTo>
                    <a:lnTo>
                      <a:pt x="6382596" y="7257369"/>
                    </a:lnTo>
                    <a:cubicBezTo>
                      <a:pt x="6451176" y="7257369"/>
                      <a:pt x="6507056" y="7201489"/>
                      <a:pt x="6507056" y="7132909"/>
                    </a:cubicBezTo>
                    <a:lnTo>
                      <a:pt x="6507056" y="124460"/>
                    </a:lnTo>
                    <a:cubicBezTo>
                      <a:pt x="6507056" y="55880"/>
                      <a:pt x="6451176" y="0"/>
                      <a:pt x="6382596" y="0"/>
                    </a:cubicBezTo>
                    <a:close/>
                  </a:path>
                </a:pathLst>
              </a:custGeom>
              <a:solidFill>
                <a:srgbClr val="72727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49" name="Google Shape;149;p1"/>
            <p:cNvPicPr preferRelativeResize="0"/>
            <p:nvPr/>
          </p:nvPicPr>
          <p:blipFill rotWithShape="1">
            <a:blip r:embed="rId13">
              <a:alphaModFix/>
            </a:blip>
            <a:srcRect b="66754" l="10368" r="0" t="0"/>
            <a:stretch/>
          </p:blipFill>
          <p:spPr>
            <a:xfrm>
              <a:off x="371804" y="870245"/>
              <a:ext cx="1057017" cy="10076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" name="Google Shape;150;p1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1277446" y="349518"/>
              <a:ext cx="1015058" cy="7612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" name="Google Shape;151;p1"/>
            <p:cNvPicPr preferRelativeResize="0"/>
            <p:nvPr/>
          </p:nvPicPr>
          <p:blipFill rotWithShape="1">
            <a:blip r:embed="rId15">
              <a:alphaModFix/>
            </a:blip>
            <a:srcRect b="0" l="3217" r="3217" t="0"/>
            <a:stretch/>
          </p:blipFill>
          <p:spPr>
            <a:xfrm>
              <a:off x="1428821" y="349518"/>
              <a:ext cx="712308" cy="7612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2" name="Google Shape;152;p1"/>
            <p:cNvSpPr txBox="1"/>
            <p:nvPr/>
          </p:nvSpPr>
          <p:spPr>
            <a:xfrm>
              <a:off x="163378" y="2082638"/>
              <a:ext cx="2129126" cy="4572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20017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49"/>
                <a:buFont typeface="Arial"/>
                <a:buNone/>
              </a:pPr>
              <a:r>
                <a:rPr b="0" i="0" lang="en-US" sz="1149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יש  שאלה - רשמו אותה בצ׳ט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3" name="Google Shape;153;p1"/>
          <p:cNvSpPr txBox="1"/>
          <p:nvPr/>
        </p:nvSpPr>
        <p:spPr>
          <a:xfrm>
            <a:off x="2650879" y="9780138"/>
            <a:ext cx="5986105" cy="2259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5F6CDB"/>
                </a:solidFill>
                <a:latin typeface="Calibri"/>
                <a:ea typeface="Calibri"/>
                <a:cs typeface="Calibri"/>
                <a:sym typeface="Calibri"/>
              </a:rPr>
              <a:t>צופיה כהן - מנהיגות חינוכית ערכית tsofiaco@gmail.com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