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1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w-IL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ריק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כותרת וטקסט אנכי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כותרת אנכית וטקסט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שקופית כותרת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כותרת ותוכן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כותרת מקטע עליונה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שני תכנים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השוואה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כותרת בלבד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תוכן עם כיתוב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תמונה עם כיתוב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1" algn="l">
              <a:spcBef>
                <a:spcPts val="0"/>
              </a:spcBef>
              <a:buNone/>
              <a:defRPr/>
            </a:lvl1pPr>
            <a:lvl2pPr indent="0" lvl="1" marL="0" rtl="1" algn="l">
              <a:spcBef>
                <a:spcPts val="0"/>
              </a:spcBef>
              <a:buNone/>
              <a:defRPr/>
            </a:lvl2pPr>
            <a:lvl3pPr indent="0" lvl="2" marL="0" rtl="1" algn="l">
              <a:spcBef>
                <a:spcPts val="0"/>
              </a:spcBef>
              <a:buNone/>
              <a:defRPr/>
            </a:lvl3pPr>
            <a:lvl4pPr indent="0" lvl="3" marL="0" rtl="1" algn="l">
              <a:spcBef>
                <a:spcPts val="0"/>
              </a:spcBef>
              <a:buNone/>
              <a:defRPr/>
            </a:lvl4pPr>
            <a:lvl5pPr indent="0" lvl="4" marL="0" rtl="1" algn="l">
              <a:spcBef>
                <a:spcPts val="0"/>
              </a:spcBef>
              <a:buNone/>
              <a:defRPr/>
            </a:lvl5pPr>
            <a:lvl6pPr indent="0" lvl="5" marL="0" rtl="1" algn="l">
              <a:spcBef>
                <a:spcPts val="0"/>
              </a:spcBef>
              <a:buNone/>
              <a:defRPr/>
            </a:lvl6pPr>
            <a:lvl7pPr indent="0" lvl="6" marL="0" rtl="1" algn="l">
              <a:spcBef>
                <a:spcPts val="0"/>
              </a:spcBef>
              <a:buNone/>
              <a:defRPr/>
            </a:lvl7pPr>
            <a:lvl8pPr indent="0" lvl="7" marL="0" rtl="1" algn="l">
              <a:spcBef>
                <a:spcPts val="0"/>
              </a:spcBef>
              <a:buNone/>
              <a:defRPr/>
            </a:lvl8pPr>
            <a:lvl9pPr indent="0" lvl="8" marL="0" rtl="1" algn="l">
              <a:spcBef>
                <a:spcPts val="0"/>
              </a:spcBef>
              <a:buNone/>
              <a:defRPr/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1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1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1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1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1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1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תמונה שמכילה ציור&#10;&#10;התיאור נוצר באופן אוטומטי"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94755" y="108585"/>
            <a:ext cx="1593336" cy="92333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847313" y="638850"/>
            <a:ext cx="1020664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w-IL" sz="5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פיצול חדרים בזום – </a:t>
            </a:r>
            <a:r>
              <a:rPr b="0" i="0" lang="iw-IL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לדוגמא משימות שונות לכל קבוצה</a:t>
            </a:r>
            <a:endParaRPr b="0" i="0" sz="5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/>
              <a:t>םנינה לבל, שלמון</a:t>
            </a:r>
            <a:endParaRPr/>
          </a:p>
        </p:txBody>
      </p:sp>
      <p:sp>
        <p:nvSpPr>
          <p:cNvPr id="91" name="Google Shape;91;p13"/>
          <p:cNvSpPr txBox="1"/>
          <p:nvPr/>
        </p:nvSpPr>
        <p:spPr>
          <a:xfrm>
            <a:off x="717452" y="1828800"/>
            <a:ext cx="10466363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57200" lvl="0" marL="457200" marR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b="0" i="0" lang="iw-IL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נכנסים להגדרות פגישות  בצד ימין של המסך  SETTINGS**</a:t>
            </a:r>
            <a:endParaRPr/>
          </a:p>
          <a:p>
            <a:pPr indent="-457200" lvl="0" marL="457200" marR="0" rtl="1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b="0" i="0" lang="iw-IL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יש די הרבה הגדרות. אתם צריכים את ההגדרה   אצלי היא מסומנת, כפי שאתם רואים מצילום המסך שלי  ***BREAKOUT ROOM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4">
            <a:alphaModFix/>
          </a:blip>
          <a:srcRect b="27687" l="23132" r="17123" t="32258"/>
          <a:stretch/>
        </p:blipFill>
        <p:spPr>
          <a:xfrm>
            <a:off x="2841674" y="2871906"/>
            <a:ext cx="7119424" cy="34158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/>
              <a:t>םנינה לבל, שלמון</a:t>
            </a:r>
            <a:endParaRPr/>
          </a:p>
        </p:txBody>
      </p:sp>
      <p:sp>
        <p:nvSpPr>
          <p:cNvPr id="98" name="Google Shape;98;p14"/>
          <p:cNvSpPr txBox="1"/>
          <p:nvPr/>
        </p:nvSpPr>
        <p:spPr>
          <a:xfrm>
            <a:off x="450166" y="407963"/>
            <a:ext cx="11085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w-IL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ברגע שתסמנו, הפקד יופיע בין שאר הפקדים, בתחתית המסך.</a:t>
            </a:r>
            <a:endParaRPr/>
          </a:p>
        </p:txBody>
      </p:sp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0" l="22865" r="16164" t="71148"/>
          <a:stretch/>
        </p:blipFill>
        <p:spPr>
          <a:xfrm>
            <a:off x="3179298" y="2239339"/>
            <a:ext cx="6668086" cy="2156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/>
              <a:t>םנינה לבל, שלמון</a:t>
            </a:r>
            <a:endParaRPr/>
          </a:p>
        </p:txBody>
      </p:sp>
      <p:sp>
        <p:nvSpPr>
          <p:cNvPr id="105" name="Google Shape;105;p15"/>
          <p:cNvSpPr txBox="1"/>
          <p:nvPr/>
        </p:nvSpPr>
        <p:spPr>
          <a:xfrm>
            <a:off x="534572" y="337625"/>
            <a:ext cx="11141613" cy="71096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לוחצים על הסמליל כדי להתחיל.  בוחרים לכמה חדרים לחלק. ניתן שהמשתתפים יחולקו או רנדומלי ( ע"י מערכת הזום) או שאנחנו נחליט.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Breakout Rooms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אם נעביר את העכבר על החדר, תראו שנוכל לתת לו שם או למחוק אותו.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6. תראו את שמות המשתתפים ברשימה.  כעת נלחץ על המילה  ASSHGN ונסמן מי יכנס לחדר הראשון. נלחץ שוב על ASSHGN לאישור. אותו דבר בחדר שני ואם יש בשלישי.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7. כשהכל מוכן, נלחץ על "פתח כל החדרים". תראו, שיפיע סימן ירוק ליד כל משתתף, סימן להצלחת המעבר לחדר הייעודי לו.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המשתתפים יקבלו במסך שלהם את ההזמנה. חשוב לי להדגיש, שיהיו להם שם את כל הפונקציות הרגילות – כמו שיתוף מסך, לוח לבן וכו'.  הם יכולים לקרוא למארח לסיוע. הם יכולים לעזוב מתי שירצו את החדר ולחזור לראשי.   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גם המארח יכול לעבור בין החדרים ויכול להפיץ הודעה קצרה (לוחצים על המשפט למטה : broadcast a message to all ).הודעה יכולה להיות הוראה או פשוט, שעומד להגמר הזמן.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8. כדי לסגור את החדרים לוחצים על המילים close all rooms. יש 60 שניות לסיים וכולם עוברים בחזרה לחדר הראשי.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מקווה שעזרתי....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פנינה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ערכת נושא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ערכת נושא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